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0" r:id="rId2"/>
    <p:sldId id="341" r:id="rId3"/>
    <p:sldId id="342" r:id="rId4"/>
    <p:sldId id="344" r:id="rId5"/>
    <p:sldId id="343" r:id="rId6"/>
    <p:sldId id="346" r:id="rId7"/>
    <p:sldId id="345" r:id="rId8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CC66"/>
    <a:srgbClr val="0066FF"/>
    <a:srgbClr val="005C99"/>
    <a:srgbClr val="339933"/>
    <a:srgbClr val="0099CC"/>
    <a:srgbClr val="FFFFCC"/>
    <a:srgbClr val="99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2012" autoAdjust="0"/>
  </p:normalViewPr>
  <p:slideViewPr>
    <p:cSldViewPr snapToGrid="0">
      <p:cViewPr>
        <p:scale>
          <a:sx n="100" d="100"/>
          <a:sy n="100" d="100"/>
        </p:scale>
        <p:origin x="-1122" y="-14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3912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ДИАГРАММА РАЗБРОСА</a:t>
            </a:r>
          </a:p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(электроэнергия </a:t>
            </a:r>
            <a:r>
              <a:rPr lang="en-US" dirty="0" smtClean="0"/>
              <a:t>/</a:t>
            </a:r>
            <a:r>
              <a:rPr lang="ru-RU" dirty="0" smtClean="0"/>
              <a:t>объем </a:t>
            </a:r>
            <a:r>
              <a:rPr lang="ru-RU" dirty="0"/>
              <a:t>перекачки)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diamond"/>
            <c:size val="11"/>
            <c:spPr>
              <a:noFill/>
              <a:ln w="31750">
                <a:solidFill>
                  <a:schemeClr val="lt1"/>
                </a:solidFill>
                <a:round/>
              </a:ln>
              <a:effectLst/>
            </c:spPr>
          </c:marker>
          <c:trendline>
            <c:spPr>
              <a:ln w="41275" cap="rnd">
                <a:solidFill>
                  <a:sysClr val="window" lastClr="FFFFFF">
                    <a:lumMod val="95000"/>
                  </a:sysClr>
                </a:solidFill>
                <a:prstDash val="sysDot"/>
                <a:round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6450737775425126E-3"/>
                  <c:y val="-0.26512137920688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'VZS_base_data (2)'!$F$383:$F$427</c:f>
              <c:numCache>
                <c:formatCode>#,##0</c:formatCode>
                <c:ptCount val="45"/>
                <c:pt idx="0">
                  <c:v>1181650</c:v>
                </c:pt>
                <c:pt idx="1">
                  <c:v>1168560</c:v>
                </c:pt>
                <c:pt idx="2">
                  <c:v>1250480</c:v>
                </c:pt>
                <c:pt idx="3">
                  <c:v>1325360</c:v>
                </c:pt>
                <c:pt idx="4">
                  <c:v>1309390</c:v>
                </c:pt>
                <c:pt idx="5">
                  <c:v>1303460</c:v>
                </c:pt>
                <c:pt idx="6">
                  <c:v>1295310</c:v>
                </c:pt>
                <c:pt idx="7">
                  <c:v>1307520</c:v>
                </c:pt>
                <c:pt idx="8">
                  <c:v>1302740</c:v>
                </c:pt>
                <c:pt idx="9">
                  <c:v>1328200</c:v>
                </c:pt>
                <c:pt idx="10">
                  <c:v>1274870</c:v>
                </c:pt>
                <c:pt idx="11">
                  <c:v>1216100</c:v>
                </c:pt>
                <c:pt idx="12">
                  <c:v>1319810</c:v>
                </c:pt>
                <c:pt idx="13">
                  <c:v>1346310</c:v>
                </c:pt>
                <c:pt idx="14">
                  <c:v>1244450</c:v>
                </c:pt>
                <c:pt idx="15">
                  <c:v>1326990</c:v>
                </c:pt>
                <c:pt idx="16">
                  <c:v>1432860</c:v>
                </c:pt>
                <c:pt idx="17">
                  <c:v>1376610</c:v>
                </c:pt>
                <c:pt idx="18">
                  <c:v>1362620</c:v>
                </c:pt>
                <c:pt idx="19">
                  <c:v>1529940</c:v>
                </c:pt>
                <c:pt idx="20">
                  <c:v>1409590</c:v>
                </c:pt>
                <c:pt idx="21">
                  <c:v>1318150</c:v>
                </c:pt>
                <c:pt idx="22">
                  <c:v>1273830</c:v>
                </c:pt>
                <c:pt idx="23">
                  <c:v>1293410</c:v>
                </c:pt>
                <c:pt idx="24">
                  <c:v>1313090</c:v>
                </c:pt>
                <c:pt idx="25">
                  <c:v>1332740</c:v>
                </c:pt>
                <c:pt idx="26">
                  <c:v>1177280</c:v>
                </c:pt>
                <c:pt idx="27">
                  <c:v>1266150</c:v>
                </c:pt>
                <c:pt idx="28">
                  <c:v>1337100</c:v>
                </c:pt>
                <c:pt idx="29">
                  <c:v>1276880</c:v>
                </c:pt>
                <c:pt idx="30">
                  <c:v>1308770</c:v>
                </c:pt>
                <c:pt idx="31">
                  <c:v>1300720</c:v>
                </c:pt>
                <c:pt idx="32">
                  <c:v>1284670</c:v>
                </c:pt>
                <c:pt idx="33">
                  <c:v>1267410</c:v>
                </c:pt>
                <c:pt idx="34">
                  <c:v>1358230</c:v>
                </c:pt>
                <c:pt idx="35">
                  <c:v>1336030</c:v>
                </c:pt>
                <c:pt idx="36">
                  <c:v>1222570</c:v>
                </c:pt>
                <c:pt idx="37">
                  <c:v>1293310</c:v>
                </c:pt>
                <c:pt idx="38">
                  <c:v>1258760</c:v>
                </c:pt>
                <c:pt idx="39">
                  <c:v>1328870</c:v>
                </c:pt>
                <c:pt idx="40">
                  <c:v>1310350</c:v>
                </c:pt>
                <c:pt idx="41">
                  <c:v>1321610</c:v>
                </c:pt>
                <c:pt idx="42">
                  <c:v>1317270</c:v>
                </c:pt>
                <c:pt idx="43">
                  <c:v>1280390</c:v>
                </c:pt>
                <c:pt idx="44">
                  <c:v>1270880</c:v>
                </c:pt>
              </c:numCache>
            </c:numRef>
          </c:xVal>
          <c:yVal>
            <c:numRef>
              <c:f>'VZS_base_data (2)'!$G$383:$G$427</c:f>
              <c:numCache>
                <c:formatCode>#,##0</c:formatCode>
                <c:ptCount val="45"/>
                <c:pt idx="0">
                  <c:v>417377.92</c:v>
                </c:pt>
                <c:pt idx="1">
                  <c:v>409483.95199999999</c:v>
                </c:pt>
                <c:pt idx="2">
                  <c:v>435082.16000000003</c:v>
                </c:pt>
                <c:pt idx="3">
                  <c:v>445989.984</c:v>
                </c:pt>
                <c:pt idx="4">
                  <c:v>433494.46400000004</c:v>
                </c:pt>
                <c:pt idx="5">
                  <c:v>430238.59199999995</c:v>
                </c:pt>
                <c:pt idx="6">
                  <c:v>437675.88799999992</c:v>
                </c:pt>
                <c:pt idx="7">
                  <c:v>424359.77600000001</c:v>
                </c:pt>
                <c:pt idx="8">
                  <c:v>434625.63199999993</c:v>
                </c:pt>
                <c:pt idx="9">
                  <c:v>428204.86399999994</c:v>
                </c:pt>
                <c:pt idx="10">
                  <c:v>414194.70399999991</c:v>
                </c:pt>
                <c:pt idx="11">
                  <c:v>478357.72799999994</c:v>
                </c:pt>
                <c:pt idx="12">
                  <c:v>421229.04000000004</c:v>
                </c:pt>
                <c:pt idx="13">
                  <c:v>407013.80800000002</c:v>
                </c:pt>
                <c:pt idx="14">
                  <c:v>381471.77599999995</c:v>
                </c:pt>
                <c:pt idx="15">
                  <c:v>380009.43999999994</c:v>
                </c:pt>
                <c:pt idx="16">
                  <c:v>394799.91999999993</c:v>
                </c:pt>
                <c:pt idx="17">
                  <c:v>387639.66399999999</c:v>
                </c:pt>
                <c:pt idx="18">
                  <c:v>396141.71200000006</c:v>
                </c:pt>
                <c:pt idx="19">
                  <c:v>418974.33599999995</c:v>
                </c:pt>
                <c:pt idx="20">
                  <c:v>478155.63200000004</c:v>
                </c:pt>
                <c:pt idx="21">
                  <c:v>443583.55199999991</c:v>
                </c:pt>
                <c:pt idx="22">
                  <c:v>373541.2</c:v>
                </c:pt>
                <c:pt idx="23">
                  <c:v>387045.16800000006</c:v>
                </c:pt>
                <c:pt idx="24">
                  <c:v>397228.24000000005</c:v>
                </c:pt>
                <c:pt idx="25">
                  <c:v>386376.81599999999</c:v>
                </c:pt>
                <c:pt idx="26">
                  <c:v>358414.06400000001</c:v>
                </c:pt>
                <c:pt idx="27">
                  <c:v>376243.92</c:v>
                </c:pt>
                <c:pt idx="28">
                  <c:v>391393.26400000002</c:v>
                </c:pt>
                <c:pt idx="29">
                  <c:v>381194.81599999993</c:v>
                </c:pt>
                <c:pt idx="30">
                  <c:v>385432.88000000006</c:v>
                </c:pt>
                <c:pt idx="31">
                  <c:v>384664.62399999995</c:v>
                </c:pt>
                <c:pt idx="32">
                  <c:v>385301.88799999998</c:v>
                </c:pt>
                <c:pt idx="33">
                  <c:v>390997.64799999999</c:v>
                </c:pt>
                <c:pt idx="34">
                  <c:v>411101.53600000002</c:v>
                </c:pt>
                <c:pt idx="35">
                  <c:v>406279.55200000003</c:v>
                </c:pt>
                <c:pt idx="36">
                  <c:v>414415.88799999998</c:v>
                </c:pt>
                <c:pt idx="37">
                  <c:v>415460.09600000002</c:v>
                </c:pt>
                <c:pt idx="38">
                  <c:v>390481.44</c:v>
                </c:pt>
                <c:pt idx="39">
                  <c:v>412358.14399999997</c:v>
                </c:pt>
                <c:pt idx="40">
                  <c:v>417102.96000000008</c:v>
                </c:pt>
                <c:pt idx="41">
                  <c:v>414522.94400000002</c:v>
                </c:pt>
                <c:pt idx="42">
                  <c:v>414232.46399999998</c:v>
                </c:pt>
                <c:pt idx="43">
                  <c:v>409416.56</c:v>
                </c:pt>
                <c:pt idx="44">
                  <c:v>406879.92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46048"/>
        <c:axId val="20164608"/>
      </c:scatterChart>
      <c:valAx>
        <c:axId val="20146048"/>
        <c:scaling>
          <c:orientation val="minMax"/>
          <c:max val="1550000"/>
          <c:min val="1150000"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/>
                  <a:t>Объем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crossAx val="20164608"/>
        <c:crosses val="autoZero"/>
        <c:crossBetween val="midCat"/>
      </c:valAx>
      <c:valAx>
        <c:axId val="20164608"/>
        <c:scaling>
          <c:orientation val="minMax"/>
          <c:min val="300000"/>
        </c:scaling>
        <c:delete val="1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/>
                  <a:t>Электроэнергия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crossAx val="20146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0816" tIns="45408" rIns="90816" bIns="454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0816" tIns="45408" rIns="90816" bIns="454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0BF134-62E7-46C9-B685-9040EEF059E5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0816" tIns="45408" rIns="90816" bIns="454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для ГД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0816" tIns="45408" rIns="90816" bIns="454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122552-43F9-4186-A8BB-072AD1682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13547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177800"/>
          </a:xfrm>
          <a:prstGeom prst="rect">
            <a:avLst/>
          </a:prstGeom>
        </p:spPr>
        <p:txBody>
          <a:bodyPr vert="horz" lIns="90816" tIns="45408" rIns="90816" bIns="454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190500"/>
          </a:xfrm>
          <a:prstGeom prst="rect">
            <a:avLst/>
          </a:prstGeom>
        </p:spPr>
        <p:txBody>
          <a:bodyPr vert="horz" lIns="90816" tIns="45408" rIns="90816" bIns="454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B68377-3186-4601-9D8F-D8701F799A65}" type="datetimeFigureOut">
              <a:rPr lang="ru-RU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0075" y="231775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6" tIns="45408" rIns="90816" bIns="4540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3552825"/>
            <a:ext cx="5437187" cy="6280150"/>
          </a:xfrm>
          <a:prstGeom prst="rect">
            <a:avLst/>
          </a:prstGeom>
        </p:spPr>
        <p:txBody>
          <a:bodyPr vert="horz" lIns="90816" tIns="45408" rIns="90816" bIns="45408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715500"/>
            <a:ext cx="2946400" cy="212725"/>
          </a:xfrm>
          <a:prstGeom prst="rect">
            <a:avLst/>
          </a:prstGeom>
        </p:spPr>
        <p:txBody>
          <a:bodyPr vert="horz" wrap="square" lIns="90816" tIns="45408" rIns="90816" bIns="454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CA0BB3-50FB-4307-979B-C027839566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37980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3A11E45-0827-4BB4-9F9D-C988E53872EB}" type="datetime1">
              <a:rPr lang="ru-RU" smtClean="0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512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7D6DA85-D7A0-400D-94C2-BCF8ED183DD6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9761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52DD9CF-8D15-4271-8308-099F8A073280}" type="datetime1">
              <a:rPr lang="ru-RU" smtClean="0"/>
              <a:t>31.10.2016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A0BB3-50FB-4307-979B-C02783956668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98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0E4485B-D9AF-4882-B3A6-4BA8664AF397}" type="datetime1">
              <a:rPr lang="ru-RU" smtClean="0"/>
              <a:t>31.10.2016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A0BB3-50FB-4307-979B-C02783956668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409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3A11E45-0827-4BB4-9F9D-C988E53872EB}" type="datetime1">
              <a:rPr lang="ru-RU" smtClean="0"/>
              <a:pPr>
                <a:defRPr/>
              </a:pPr>
              <a:t>31.10.2016</a:t>
            </a:fld>
            <a:endParaRPr lang="ru-RU" dirty="0"/>
          </a:p>
        </p:txBody>
      </p:sp>
      <p:sp>
        <p:nvSpPr>
          <p:cNvPr id="512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7D6DA85-D7A0-400D-94C2-BCF8ED183DD6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95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8"/>
          <p:cNvSpPr>
            <a:spLocks noChangeAspect="1" noEditPoints="1"/>
          </p:cNvSpPr>
          <p:nvPr userDrawn="1"/>
        </p:nvSpPr>
        <p:spPr bwMode="auto">
          <a:xfrm>
            <a:off x="796925" y="125413"/>
            <a:ext cx="2376488" cy="207962"/>
          </a:xfrm>
          <a:custGeom>
            <a:avLst/>
            <a:gdLst>
              <a:gd name="T0" fmla="*/ 2147483646 w 338"/>
              <a:gd name="T1" fmla="*/ 2147483646 h 30"/>
              <a:gd name="T2" fmla="*/ 2147483646 w 338"/>
              <a:gd name="T3" fmla="*/ 0 h 30"/>
              <a:gd name="T4" fmla="*/ 2147483646 w 338"/>
              <a:gd name="T5" fmla="*/ 2147483646 h 30"/>
              <a:gd name="T6" fmla="*/ 2147483646 w 338"/>
              <a:gd name="T7" fmla="*/ 2147483646 h 30"/>
              <a:gd name="T8" fmla="*/ 2147483646 w 338"/>
              <a:gd name="T9" fmla="*/ 2147483646 h 30"/>
              <a:gd name="T10" fmla="*/ 2147483646 w 338"/>
              <a:gd name="T11" fmla="*/ 2147483646 h 30"/>
              <a:gd name="T12" fmla="*/ 2147483646 w 338"/>
              <a:gd name="T13" fmla="*/ 2147483646 h 30"/>
              <a:gd name="T14" fmla="*/ 2147483646 w 338"/>
              <a:gd name="T15" fmla="*/ 2147483646 h 30"/>
              <a:gd name="T16" fmla="*/ 2147483646 w 338"/>
              <a:gd name="T17" fmla="*/ 0 h 30"/>
              <a:gd name="T18" fmla="*/ 2147483646 w 338"/>
              <a:gd name="T19" fmla="*/ 2147483646 h 30"/>
              <a:gd name="T20" fmla="*/ 2147483646 w 338"/>
              <a:gd name="T21" fmla="*/ 2147483646 h 30"/>
              <a:gd name="T22" fmla="*/ 2147483646 w 338"/>
              <a:gd name="T23" fmla="*/ 2147483646 h 30"/>
              <a:gd name="T24" fmla="*/ 2147483646 w 338"/>
              <a:gd name="T25" fmla="*/ 2147483646 h 30"/>
              <a:gd name="T26" fmla="*/ 2147483646 w 338"/>
              <a:gd name="T27" fmla="*/ 2147483646 h 30"/>
              <a:gd name="T28" fmla="*/ 2147483646 w 338"/>
              <a:gd name="T29" fmla="*/ 2147483646 h 30"/>
              <a:gd name="T30" fmla="*/ 2147483646 w 338"/>
              <a:gd name="T31" fmla="*/ 2147483646 h 30"/>
              <a:gd name="T32" fmla="*/ 2147483646 w 338"/>
              <a:gd name="T33" fmla="*/ 0 h 30"/>
              <a:gd name="T34" fmla="*/ 2147483646 w 338"/>
              <a:gd name="T35" fmla="*/ 2147483646 h 30"/>
              <a:gd name="T36" fmla="*/ 2147483646 w 338"/>
              <a:gd name="T37" fmla="*/ 2147483646 h 30"/>
              <a:gd name="T38" fmla="*/ 2147483646 w 338"/>
              <a:gd name="T39" fmla="*/ 2147483646 h 30"/>
              <a:gd name="T40" fmla="*/ 2147483646 w 338"/>
              <a:gd name="T41" fmla="*/ 2147483646 h 30"/>
              <a:gd name="T42" fmla="*/ 2147483646 w 338"/>
              <a:gd name="T43" fmla="*/ 2147483646 h 30"/>
              <a:gd name="T44" fmla="*/ 2147483646 w 338"/>
              <a:gd name="T45" fmla="*/ 2147483646 h 30"/>
              <a:gd name="T46" fmla="*/ 2147483646 w 338"/>
              <a:gd name="T47" fmla="*/ 2147483646 h 30"/>
              <a:gd name="T48" fmla="*/ 2147483646 w 338"/>
              <a:gd name="T49" fmla="*/ 2147483646 h 30"/>
              <a:gd name="T50" fmla="*/ 2147483646 w 338"/>
              <a:gd name="T51" fmla="*/ 2147483646 h 30"/>
              <a:gd name="T52" fmla="*/ 2147483646 w 338"/>
              <a:gd name="T53" fmla="*/ 2147483646 h 30"/>
              <a:gd name="T54" fmla="*/ 2147483646 w 338"/>
              <a:gd name="T55" fmla="*/ 2147483646 h 30"/>
              <a:gd name="T56" fmla="*/ 2147483646 w 338"/>
              <a:gd name="T57" fmla="*/ 2147483646 h 30"/>
              <a:gd name="T58" fmla="*/ 2147483646 w 338"/>
              <a:gd name="T59" fmla="*/ 0 h 30"/>
              <a:gd name="T60" fmla="*/ 2147483646 w 338"/>
              <a:gd name="T61" fmla="*/ 2147483646 h 30"/>
              <a:gd name="T62" fmla="*/ 2147483646 w 338"/>
              <a:gd name="T63" fmla="*/ 2147483646 h 30"/>
              <a:gd name="T64" fmla="*/ 2147483646 w 338"/>
              <a:gd name="T65" fmla="*/ 2147483646 h 30"/>
              <a:gd name="T66" fmla="*/ 2147483646 w 338"/>
              <a:gd name="T67" fmla="*/ 2147483646 h 30"/>
              <a:gd name="T68" fmla="*/ 2147483646 w 338"/>
              <a:gd name="T69" fmla="*/ 2147483646 h 30"/>
              <a:gd name="T70" fmla="*/ 2147483646 w 338"/>
              <a:gd name="T71" fmla="*/ 0 h 30"/>
              <a:gd name="T72" fmla="*/ 2147483646 w 338"/>
              <a:gd name="T73" fmla="*/ 2147483646 h 30"/>
              <a:gd name="T74" fmla="*/ 2147483646 w 338"/>
              <a:gd name="T75" fmla="*/ 2147483646 h 30"/>
              <a:gd name="T76" fmla="*/ 2147483646 w 338"/>
              <a:gd name="T77" fmla="*/ 2147483646 h 30"/>
              <a:gd name="T78" fmla="*/ 2147483646 w 338"/>
              <a:gd name="T79" fmla="*/ 2147483646 h 30"/>
              <a:gd name="T80" fmla="*/ 2147483646 w 338"/>
              <a:gd name="T81" fmla="*/ 2147483646 h 30"/>
              <a:gd name="T82" fmla="*/ 2147483646 w 338"/>
              <a:gd name="T83" fmla="*/ 2147483646 h 30"/>
              <a:gd name="T84" fmla="*/ 2147483646 w 338"/>
              <a:gd name="T85" fmla="*/ 2147483646 h 30"/>
              <a:gd name="T86" fmla="*/ 2147483646 w 338"/>
              <a:gd name="T87" fmla="*/ 2147483646 h 30"/>
              <a:gd name="T88" fmla="*/ 2147483646 w 338"/>
              <a:gd name="T89" fmla="*/ 2147483646 h 30"/>
              <a:gd name="T90" fmla="*/ 2147483646 w 338"/>
              <a:gd name="T91" fmla="*/ 2147483646 h 30"/>
              <a:gd name="T92" fmla="*/ 2147483646 w 338"/>
              <a:gd name="T93" fmla="*/ 2147483646 h 30"/>
              <a:gd name="T94" fmla="*/ 2147483646 w 338"/>
              <a:gd name="T95" fmla="*/ 2147483646 h 30"/>
              <a:gd name="T96" fmla="*/ 2147483646 w 338"/>
              <a:gd name="T97" fmla="*/ 2147483646 h 30"/>
              <a:gd name="T98" fmla="*/ 2147483646 w 338"/>
              <a:gd name="T99" fmla="*/ 2147483646 h 30"/>
              <a:gd name="T100" fmla="*/ 2147483646 w 338"/>
              <a:gd name="T101" fmla="*/ 2147483646 h 30"/>
              <a:gd name="T102" fmla="*/ 2147483646 w 338"/>
              <a:gd name="T103" fmla="*/ 2147483646 h 30"/>
              <a:gd name="T104" fmla="*/ 2147483646 w 338"/>
              <a:gd name="T105" fmla="*/ 2147483646 h 30"/>
              <a:gd name="T106" fmla="*/ 2147483646 w 338"/>
              <a:gd name="T107" fmla="*/ 2147483646 h 30"/>
              <a:gd name="T108" fmla="*/ 2147483646 w 338"/>
              <a:gd name="T109" fmla="*/ 2147483646 h 30"/>
              <a:gd name="T110" fmla="*/ 2147483646 w 338"/>
              <a:gd name="T111" fmla="*/ 2147483646 h 30"/>
              <a:gd name="T112" fmla="*/ 2147483646 w 338"/>
              <a:gd name="T113" fmla="*/ 2147483646 h 30"/>
              <a:gd name="T114" fmla="*/ 2147483646 w 338"/>
              <a:gd name="T115" fmla="*/ 2147483646 h 30"/>
              <a:gd name="T116" fmla="*/ 2147483646 w 338"/>
              <a:gd name="T117" fmla="*/ 2147483646 h 30"/>
              <a:gd name="T118" fmla="*/ 2147483646 w 338"/>
              <a:gd name="T119" fmla="*/ 2147483646 h 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38" h="30">
                <a:moveTo>
                  <a:pt x="16" y="0"/>
                </a:moveTo>
                <a:lnTo>
                  <a:pt x="20" y="0"/>
                </a:lnTo>
                <a:lnTo>
                  <a:pt x="21" y="0"/>
                </a:lnTo>
                <a:lnTo>
                  <a:pt x="21" y="2"/>
                </a:lnTo>
                <a:lnTo>
                  <a:pt x="21" y="29"/>
                </a:lnTo>
                <a:lnTo>
                  <a:pt x="21" y="30"/>
                </a:lnTo>
                <a:lnTo>
                  <a:pt x="20" y="30"/>
                </a:lnTo>
                <a:lnTo>
                  <a:pt x="16" y="30"/>
                </a:lnTo>
                <a:lnTo>
                  <a:pt x="15" y="30"/>
                </a:lnTo>
                <a:lnTo>
                  <a:pt x="15" y="29"/>
                </a:lnTo>
                <a:lnTo>
                  <a:pt x="15" y="18"/>
                </a:lnTo>
                <a:cubicBezTo>
                  <a:pt x="15" y="18"/>
                  <a:pt x="14" y="19"/>
                  <a:pt x="14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1" y="19"/>
                  <a:pt x="11" y="19"/>
                  <a:pt x="10" y="19"/>
                </a:cubicBezTo>
                <a:cubicBezTo>
                  <a:pt x="9" y="19"/>
                  <a:pt x="8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19"/>
                  <a:pt x="5" y="18"/>
                  <a:pt x="5" y="18"/>
                </a:cubicBezTo>
                <a:cubicBezTo>
                  <a:pt x="5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6"/>
                  <a:pt x="2" y="15"/>
                  <a:pt x="1" y="14"/>
                </a:cubicBezTo>
                <a:cubicBezTo>
                  <a:pt x="1" y="13"/>
                  <a:pt x="0" y="12"/>
                  <a:pt x="0" y="11"/>
                </a:cubicBezTo>
                <a:cubicBezTo>
                  <a:pt x="0" y="10"/>
                  <a:pt x="0" y="9"/>
                  <a:pt x="0" y="8"/>
                </a:cubicBez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8"/>
                </a:lnTo>
                <a:cubicBezTo>
                  <a:pt x="6" y="8"/>
                  <a:pt x="6" y="9"/>
                  <a:pt x="6" y="10"/>
                </a:cubicBezTo>
                <a:cubicBezTo>
                  <a:pt x="6" y="10"/>
                  <a:pt x="6" y="11"/>
                  <a:pt x="6" y="11"/>
                </a:cubicBezTo>
                <a:cubicBezTo>
                  <a:pt x="6" y="11"/>
                  <a:pt x="6" y="11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10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2"/>
                  <a:pt x="14" y="12"/>
                  <a:pt x="15" y="12"/>
                </a:cubicBezTo>
                <a:cubicBezTo>
                  <a:pt x="15" y="11"/>
                  <a:pt x="15" y="11"/>
                  <a:pt x="15" y="10"/>
                </a:cubicBez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  <a:moveTo>
                  <a:pt x="313" y="24"/>
                </a:moveTo>
                <a:lnTo>
                  <a:pt x="314" y="24"/>
                </a:lnTo>
                <a:cubicBezTo>
                  <a:pt x="315" y="24"/>
                  <a:pt x="315" y="24"/>
                  <a:pt x="316" y="24"/>
                </a:cubicBezTo>
                <a:cubicBezTo>
                  <a:pt x="316" y="23"/>
                  <a:pt x="317" y="23"/>
                  <a:pt x="317" y="23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7" y="23"/>
                  <a:pt x="318" y="23"/>
                  <a:pt x="318" y="23"/>
                </a:cubicBezTo>
                <a:cubicBezTo>
                  <a:pt x="318" y="22"/>
                  <a:pt x="318" y="22"/>
                  <a:pt x="318" y="21"/>
                </a:cubicBezTo>
                <a:lnTo>
                  <a:pt x="318" y="12"/>
                </a:lnTo>
                <a:cubicBezTo>
                  <a:pt x="318" y="10"/>
                  <a:pt x="318" y="9"/>
                  <a:pt x="318" y="8"/>
                </a:cubicBezTo>
                <a:cubicBezTo>
                  <a:pt x="318" y="8"/>
                  <a:pt x="319" y="8"/>
                  <a:pt x="319" y="8"/>
                </a:cubicBezTo>
                <a:cubicBezTo>
                  <a:pt x="319" y="7"/>
                  <a:pt x="319" y="6"/>
                  <a:pt x="319" y="5"/>
                </a:cubicBezTo>
                <a:cubicBezTo>
                  <a:pt x="320" y="5"/>
                  <a:pt x="320" y="4"/>
                  <a:pt x="321" y="3"/>
                </a:cubicBezTo>
                <a:cubicBezTo>
                  <a:pt x="321" y="2"/>
                  <a:pt x="322" y="2"/>
                  <a:pt x="323" y="1"/>
                </a:cubicBezTo>
                <a:cubicBezTo>
                  <a:pt x="323" y="1"/>
                  <a:pt x="323" y="1"/>
                  <a:pt x="324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5" y="0"/>
                  <a:pt x="327" y="0"/>
                  <a:pt x="328" y="0"/>
                </a:cubicBezTo>
                <a:cubicBezTo>
                  <a:pt x="329" y="0"/>
                  <a:pt x="329" y="0"/>
                  <a:pt x="330" y="0"/>
                </a:cubicBezTo>
                <a:cubicBezTo>
                  <a:pt x="331" y="0"/>
                  <a:pt x="331" y="1"/>
                  <a:pt x="332" y="1"/>
                </a:cubicBezTo>
                <a:cubicBezTo>
                  <a:pt x="333" y="1"/>
                  <a:pt x="333" y="1"/>
                  <a:pt x="334" y="2"/>
                </a:cubicBezTo>
                <a:cubicBezTo>
                  <a:pt x="334" y="2"/>
                  <a:pt x="335" y="3"/>
                  <a:pt x="335" y="3"/>
                </a:cubicBezTo>
                <a:cubicBezTo>
                  <a:pt x="335" y="4"/>
                  <a:pt x="336" y="4"/>
                  <a:pt x="336" y="5"/>
                </a:cubicBezTo>
                <a:cubicBezTo>
                  <a:pt x="337" y="5"/>
                  <a:pt x="337" y="6"/>
                  <a:pt x="337" y="7"/>
                </a:cubicBezTo>
                <a:cubicBezTo>
                  <a:pt x="337" y="8"/>
                  <a:pt x="337" y="8"/>
                  <a:pt x="338" y="9"/>
                </a:cubicBezTo>
                <a:cubicBezTo>
                  <a:pt x="338" y="10"/>
                  <a:pt x="338" y="11"/>
                  <a:pt x="338" y="12"/>
                </a:cubicBezTo>
                <a:lnTo>
                  <a:pt x="338" y="29"/>
                </a:lnTo>
                <a:lnTo>
                  <a:pt x="338" y="30"/>
                </a:lnTo>
                <a:lnTo>
                  <a:pt x="337" y="30"/>
                </a:lnTo>
                <a:lnTo>
                  <a:pt x="333" y="30"/>
                </a:lnTo>
                <a:lnTo>
                  <a:pt x="332" y="30"/>
                </a:lnTo>
                <a:lnTo>
                  <a:pt x="332" y="29"/>
                </a:lnTo>
                <a:lnTo>
                  <a:pt x="332" y="12"/>
                </a:lnTo>
                <a:cubicBezTo>
                  <a:pt x="332" y="10"/>
                  <a:pt x="332" y="8"/>
                  <a:pt x="331" y="7"/>
                </a:cubicBezTo>
                <a:cubicBezTo>
                  <a:pt x="330" y="6"/>
                  <a:pt x="329" y="6"/>
                  <a:pt x="328" y="6"/>
                </a:cubicBezTo>
                <a:cubicBezTo>
                  <a:pt x="327" y="6"/>
                  <a:pt x="327" y="6"/>
                  <a:pt x="326" y="6"/>
                </a:cubicBezTo>
                <a:cubicBezTo>
                  <a:pt x="326" y="6"/>
                  <a:pt x="326" y="6"/>
                  <a:pt x="326" y="6"/>
                </a:cubicBezTo>
                <a:cubicBezTo>
                  <a:pt x="326" y="6"/>
                  <a:pt x="325" y="7"/>
                  <a:pt x="325" y="7"/>
                </a:cubicBezTo>
                <a:cubicBezTo>
                  <a:pt x="325" y="7"/>
                  <a:pt x="325" y="7"/>
                  <a:pt x="325" y="7"/>
                </a:cubicBezTo>
                <a:cubicBezTo>
                  <a:pt x="325" y="8"/>
                  <a:pt x="325" y="8"/>
                  <a:pt x="325" y="8"/>
                </a:cubicBezTo>
                <a:cubicBezTo>
                  <a:pt x="324" y="9"/>
                  <a:pt x="324" y="10"/>
                  <a:pt x="324" y="12"/>
                </a:cubicBezTo>
                <a:lnTo>
                  <a:pt x="324" y="21"/>
                </a:lnTo>
                <a:cubicBezTo>
                  <a:pt x="324" y="22"/>
                  <a:pt x="324" y="23"/>
                  <a:pt x="324" y="24"/>
                </a:cubicBezTo>
                <a:cubicBezTo>
                  <a:pt x="324" y="24"/>
                  <a:pt x="324" y="24"/>
                  <a:pt x="323" y="24"/>
                </a:cubicBezTo>
                <a:cubicBezTo>
                  <a:pt x="323" y="25"/>
                  <a:pt x="323" y="25"/>
                  <a:pt x="323" y="26"/>
                </a:cubicBezTo>
                <a:cubicBezTo>
                  <a:pt x="322" y="27"/>
                  <a:pt x="322" y="27"/>
                  <a:pt x="321" y="28"/>
                </a:cubicBezTo>
                <a:cubicBezTo>
                  <a:pt x="320" y="28"/>
                  <a:pt x="320" y="28"/>
                  <a:pt x="319" y="29"/>
                </a:cubicBezTo>
                <a:cubicBezTo>
                  <a:pt x="318" y="29"/>
                  <a:pt x="318" y="29"/>
                  <a:pt x="317" y="29"/>
                </a:cubicBezTo>
                <a:cubicBezTo>
                  <a:pt x="316" y="30"/>
                  <a:pt x="315" y="30"/>
                  <a:pt x="314" y="30"/>
                </a:cubicBezTo>
                <a:lnTo>
                  <a:pt x="312" y="30"/>
                </a:lnTo>
                <a:lnTo>
                  <a:pt x="308" y="30"/>
                </a:lnTo>
                <a:lnTo>
                  <a:pt x="307" y="30"/>
                </a:lnTo>
                <a:lnTo>
                  <a:pt x="307" y="29"/>
                </a:lnTo>
                <a:lnTo>
                  <a:pt x="307" y="20"/>
                </a:lnTo>
                <a:lnTo>
                  <a:pt x="298" y="20"/>
                </a:lnTo>
                <a:lnTo>
                  <a:pt x="298" y="29"/>
                </a:lnTo>
                <a:lnTo>
                  <a:pt x="298" y="30"/>
                </a:lnTo>
                <a:lnTo>
                  <a:pt x="296" y="30"/>
                </a:lnTo>
                <a:lnTo>
                  <a:pt x="293" y="30"/>
                </a:lnTo>
                <a:lnTo>
                  <a:pt x="292" y="30"/>
                </a:lnTo>
                <a:lnTo>
                  <a:pt x="292" y="29"/>
                </a:lnTo>
                <a:lnTo>
                  <a:pt x="292" y="12"/>
                </a:lnTo>
                <a:cubicBezTo>
                  <a:pt x="292" y="10"/>
                  <a:pt x="292" y="8"/>
                  <a:pt x="292" y="7"/>
                </a:cubicBezTo>
                <a:cubicBezTo>
                  <a:pt x="293" y="5"/>
                  <a:pt x="294" y="4"/>
                  <a:pt x="295" y="3"/>
                </a:cubicBezTo>
                <a:cubicBezTo>
                  <a:pt x="296" y="2"/>
                  <a:pt x="297" y="1"/>
                  <a:pt x="298" y="1"/>
                </a:cubicBezTo>
                <a:cubicBezTo>
                  <a:pt x="299" y="0"/>
                  <a:pt x="301" y="0"/>
                  <a:pt x="302" y="0"/>
                </a:cubicBezTo>
                <a:cubicBezTo>
                  <a:pt x="303" y="0"/>
                  <a:pt x="304" y="0"/>
                  <a:pt x="305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06" y="1"/>
                  <a:pt x="307" y="1"/>
                  <a:pt x="308" y="1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2"/>
                  <a:pt x="309" y="2"/>
                  <a:pt x="309" y="2"/>
                </a:cubicBezTo>
                <a:cubicBezTo>
                  <a:pt x="310" y="3"/>
                  <a:pt x="311" y="4"/>
                  <a:pt x="311" y="6"/>
                </a:cubicBezTo>
                <a:cubicBezTo>
                  <a:pt x="311" y="6"/>
                  <a:pt x="311" y="6"/>
                  <a:pt x="312" y="6"/>
                </a:cubicBezTo>
                <a:cubicBezTo>
                  <a:pt x="312" y="7"/>
                  <a:pt x="312" y="7"/>
                  <a:pt x="312" y="7"/>
                </a:cubicBezTo>
                <a:cubicBezTo>
                  <a:pt x="312" y="8"/>
                  <a:pt x="312" y="10"/>
                  <a:pt x="312" y="12"/>
                </a:cubicBezTo>
                <a:lnTo>
                  <a:pt x="312" y="24"/>
                </a:lnTo>
                <a:moveTo>
                  <a:pt x="302" y="6"/>
                </a:moveTo>
                <a:cubicBezTo>
                  <a:pt x="301" y="6"/>
                  <a:pt x="301" y="6"/>
                  <a:pt x="300" y="6"/>
                </a:cubicBezTo>
                <a:cubicBezTo>
                  <a:pt x="300" y="6"/>
                  <a:pt x="299" y="7"/>
                  <a:pt x="299" y="7"/>
                </a:cubicBezTo>
                <a:cubicBezTo>
                  <a:pt x="299" y="7"/>
                  <a:pt x="299" y="7"/>
                  <a:pt x="298" y="7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9"/>
                  <a:pt x="298" y="10"/>
                  <a:pt x="298" y="12"/>
                </a:cubicBezTo>
                <a:lnTo>
                  <a:pt x="298" y="14"/>
                </a:lnTo>
                <a:lnTo>
                  <a:pt x="307" y="14"/>
                </a:lnTo>
                <a:lnTo>
                  <a:pt x="307" y="12"/>
                </a:lnTo>
                <a:cubicBezTo>
                  <a:pt x="307" y="11"/>
                  <a:pt x="307" y="10"/>
                  <a:pt x="306" y="9"/>
                </a:cubicBezTo>
                <a:cubicBezTo>
                  <a:pt x="306" y="9"/>
                  <a:pt x="306" y="9"/>
                  <a:pt x="306" y="8"/>
                </a:cubicBezTo>
                <a:cubicBezTo>
                  <a:pt x="306" y="8"/>
                  <a:pt x="306" y="7"/>
                  <a:pt x="306" y="7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6"/>
                  <a:pt x="305" y="6"/>
                  <a:pt x="305" y="6"/>
                </a:cubicBezTo>
                <a:cubicBezTo>
                  <a:pt x="304" y="6"/>
                  <a:pt x="303" y="6"/>
                  <a:pt x="302" y="6"/>
                </a:cubicBezTo>
                <a:close/>
                <a:moveTo>
                  <a:pt x="269" y="29"/>
                </a:moveTo>
                <a:lnTo>
                  <a:pt x="269" y="2"/>
                </a:lnTo>
                <a:lnTo>
                  <a:pt x="269" y="0"/>
                </a:lnTo>
                <a:lnTo>
                  <a:pt x="270" y="0"/>
                </a:lnTo>
                <a:lnTo>
                  <a:pt x="273" y="0"/>
                </a:lnTo>
                <a:lnTo>
                  <a:pt x="274" y="0"/>
                </a:lnTo>
                <a:lnTo>
                  <a:pt x="274" y="2"/>
                </a:lnTo>
                <a:lnTo>
                  <a:pt x="274" y="12"/>
                </a:lnTo>
                <a:lnTo>
                  <a:pt x="284" y="12"/>
                </a:lnTo>
                <a:lnTo>
                  <a:pt x="284" y="2"/>
                </a:lnTo>
                <a:lnTo>
                  <a:pt x="284" y="0"/>
                </a:lnTo>
                <a:lnTo>
                  <a:pt x="285" y="0"/>
                </a:lnTo>
                <a:lnTo>
                  <a:pt x="288" y="0"/>
                </a:lnTo>
                <a:lnTo>
                  <a:pt x="289" y="0"/>
                </a:lnTo>
                <a:lnTo>
                  <a:pt x="289" y="2"/>
                </a:lnTo>
                <a:lnTo>
                  <a:pt x="289" y="29"/>
                </a:lnTo>
                <a:lnTo>
                  <a:pt x="289" y="30"/>
                </a:lnTo>
                <a:lnTo>
                  <a:pt x="288" y="30"/>
                </a:lnTo>
                <a:lnTo>
                  <a:pt x="285" y="30"/>
                </a:lnTo>
                <a:lnTo>
                  <a:pt x="284" y="30"/>
                </a:lnTo>
                <a:lnTo>
                  <a:pt x="284" y="29"/>
                </a:lnTo>
                <a:lnTo>
                  <a:pt x="284" y="17"/>
                </a:lnTo>
                <a:lnTo>
                  <a:pt x="274" y="17"/>
                </a:lnTo>
                <a:lnTo>
                  <a:pt x="274" y="29"/>
                </a:lnTo>
                <a:lnTo>
                  <a:pt x="274" y="30"/>
                </a:lnTo>
                <a:lnTo>
                  <a:pt x="273" y="30"/>
                </a:lnTo>
                <a:lnTo>
                  <a:pt x="270" y="30"/>
                </a:lnTo>
                <a:lnTo>
                  <a:pt x="269" y="30"/>
                </a:lnTo>
                <a:lnTo>
                  <a:pt x="269" y="29"/>
                </a:lnTo>
                <a:close/>
                <a:moveTo>
                  <a:pt x="260" y="29"/>
                </a:moveTo>
                <a:lnTo>
                  <a:pt x="260" y="20"/>
                </a:lnTo>
                <a:lnTo>
                  <a:pt x="251" y="20"/>
                </a:lnTo>
                <a:lnTo>
                  <a:pt x="251" y="29"/>
                </a:lnTo>
                <a:lnTo>
                  <a:pt x="251" y="30"/>
                </a:lnTo>
                <a:lnTo>
                  <a:pt x="250" y="30"/>
                </a:lnTo>
                <a:lnTo>
                  <a:pt x="246" y="30"/>
                </a:lnTo>
                <a:lnTo>
                  <a:pt x="245" y="30"/>
                </a:lnTo>
                <a:lnTo>
                  <a:pt x="245" y="29"/>
                </a:lnTo>
                <a:lnTo>
                  <a:pt x="245" y="12"/>
                </a:lnTo>
                <a:cubicBezTo>
                  <a:pt x="245" y="10"/>
                  <a:pt x="246" y="8"/>
                  <a:pt x="246" y="7"/>
                </a:cubicBezTo>
                <a:cubicBezTo>
                  <a:pt x="247" y="5"/>
                  <a:pt x="247" y="4"/>
                  <a:pt x="248" y="3"/>
                </a:cubicBezTo>
                <a:cubicBezTo>
                  <a:pt x="249" y="2"/>
                  <a:pt x="250" y="1"/>
                  <a:pt x="252" y="1"/>
                </a:cubicBezTo>
                <a:cubicBezTo>
                  <a:pt x="253" y="0"/>
                  <a:pt x="254" y="0"/>
                  <a:pt x="256" y="0"/>
                </a:cubicBezTo>
                <a:cubicBezTo>
                  <a:pt x="257" y="0"/>
                  <a:pt x="258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60" y="1"/>
                  <a:pt x="260" y="1"/>
                  <a:pt x="261" y="1"/>
                </a:cubicBezTo>
                <a:cubicBezTo>
                  <a:pt x="261" y="2"/>
                  <a:pt x="262" y="2"/>
                  <a:pt x="262" y="2"/>
                </a:cubicBezTo>
                <a:cubicBezTo>
                  <a:pt x="262" y="2"/>
                  <a:pt x="262" y="2"/>
                  <a:pt x="262" y="2"/>
                </a:cubicBezTo>
                <a:cubicBezTo>
                  <a:pt x="263" y="3"/>
                  <a:pt x="264" y="4"/>
                  <a:pt x="265" y="6"/>
                </a:cubicBezTo>
                <a:cubicBezTo>
                  <a:pt x="265" y="6"/>
                  <a:pt x="265" y="6"/>
                  <a:pt x="265" y="6"/>
                </a:cubicBezTo>
                <a:cubicBezTo>
                  <a:pt x="265" y="7"/>
                  <a:pt x="265" y="7"/>
                  <a:pt x="265" y="7"/>
                </a:cubicBezTo>
                <a:cubicBezTo>
                  <a:pt x="266" y="8"/>
                  <a:pt x="266" y="10"/>
                  <a:pt x="266" y="12"/>
                </a:cubicBezTo>
                <a:lnTo>
                  <a:pt x="266" y="29"/>
                </a:lnTo>
                <a:lnTo>
                  <a:pt x="266" y="30"/>
                </a:lnTo>
                <a:lnTo>
                  <a:pt x="265" y="30"/>
                </a:lnTo>
                <a:lnTo>
                  <a:pt x="261" y="30"/>
                </a:lnTo>
                <a:lnTo>
                  <a:pt x="260" y="30"/>
                </a:lnTo>
                <a:lnTo>
                  <a:pt x="260" y="29"/>
                </a:lnTo>
                <a:close/>
                <a:moveTo>
                  <a:pt x="256" y="6"/>
                </a:moveTo>
                <a:cubicBezTo>
                  <a:pt x="255" y="6"/>
                  <a:pt x="254" y="6"/>
                  <a:pt x="254" y="6"/>
                </a:cubicBezTo>
                <a:cubicBezTo>
                  <a:pt x="253" y="6"/>
                  <a:pt x="253" y="7"/>
                  <a:pt x="252" y="7"/>
                </a:cubicBezTo>
                <a:cubicBezTo>
                  <a:pt x="252" y="7"/>
                  <a:pt x="252" y="7"/>
                  <a:pt x="252" y="7"/>
                </a:cubicBezTo>
                <a:cubicBezTo>
                  <a:pt x="252" y="8"/>
                  <a:pt x="252" y="8"/>
                  <a:pt x="252" y="8"/>
                </a:cubicBezTo>
                <a:cubicBezTo>
                  <a:pt x="251" y="9"/>
                  <a:pt x="251" y="10"/>
                  <a:pt x="251" y="12"/>
                </a:cubicBezTo>
                <a:lnTo>
                  <a:pt x="251" y="14"/>
                </a:lnTo>
                <a:lnTo>
                  <a:pt x="260" y="14"/>
                </a:lnTo>
                <a:lnTo>
                  <a:pt x="260" y="12"/>
                </a:lnTo>
                <a:cubicBezTo>
                  <a:pt x="260" y="11"/>
                  <a:pt x="260" y="10"/>
                  <a:pt x="260" y="9"/>
                </a:cubicBezTo>
                <a:cubicBezTo>
                  <a:pt x="260" y="9"/>
                  <a:pt x="260" y="9"/>
                  <a:pt x="260" y="8"/>
                </a:cubicBezTo>
                <a:cubicBezTo>
                  <a:pt x="260" y="8"/>
                  <a:pt x="259" y="7"/>
                  <a:pt x="259" y="7"/>
                </a:cubicBezTo>
                <a:cubicBezTo>
                  <a:pt x="259" y="7"/>
                  <a:pt x="259" y="7"/>
                  <a:pt x="259" y="7"/>
                </a:cubicBezTo>
                <a:cubicBezTo>
                  <a:pt x="259" y="6"/>
                  <a:pt x="259" y="6"/>
                  <a:pt x="258" y="6"/>
                </a:cubicBezTo>
                <a:cubicBezTo>
                  <a:pt x="258" y="6"/>
                  <a:pt x="257" y="6"/>
                  <a:pt x="256" y="6"/>
                </a:cubicBezTo>
                <a:close/>
                <a:moveTo>
                  <a:pt x="224" y="29"/>
                </a:moveTo>
                <a:lnTo>
                  <a:pt x="224" y="2"/>
                </a:lnTo>
                <a:lnTo>
                  <a:pt x="224" y="0"/>
                </a:lnTo>
                <a:lnTo>
                  <a:pt x="225" y="0"/>
                </a:lnTo>
                <a:lnTo>
                  <a:pt x="229" y="0"/>
                </a:lnTo>
                <a:lnTo>
                  <a:pt x="230" y="0"/>
                </a:lnTo>
                <a:lnTo>
                  <a:pt x="230" y="2"/>
                </a:lnTo>
                <a:lnTo>
                  <a:pt x="230" y="10"/>
                </a:lnTo>
                <a:lnTo>
                  <a:pt x="238" y="1"/>
                </a:lnTo>
                <a:lnTo>
                  <a:pt x="238" y="0"/>
                </a:lnTo>
                <a:lnTo>
                  <a:pt x="239" y="0"/>
                </a:lnTo>
                <a:lnTo>
                  <a:pt x="244" y="0"/>
                </a:lnTo>
                <a:lnTo>
                  <a:pt x="246" y="0"/>
                </a:lnTo>
                <a:lnTo>
                  <a:pt x="245" y="2"/>
                </a:lnTo>
                <a:lnTo>
                  <a:pt x="237" y="11"/>
                </a:lnTo>
                <a:cubicBezTo>
                  <a:pt x="237" y="11"/>
                  <a:pt x="238" y="11"/>
                  <a:pt x="238" y="11"/>
                </a:cubicBezTo>
                <a:cubicBezTo>
                  <a:pt x="239" y="11"/>
                  <a:pt x="239" y="11"/>
                  <a:pt x="240" y="12"/>
                </a:cubicBezTo>
                <a:cubicBezTo>
                  <a:pt x="240" y="12"/>
                  <a:pt x="240" y="12"/>
                  <a:pt x="241" y="13"/>
                </a:cubicBezTo>
                <a:cubicBezTo>
                  <a:pt x="241" y="13"/>
                  <a:pt x="242" y="13"/>
                  <a:pt x="242" y="14"/>
                </a:cubicBezTo>
                <a:cubicBezTo>
                  <a:pt x="242" y="14"/>
                  <a:pt x="243" y="15"/>
                  <a:pt x="243" y="15"/>
                </a:cubicBezTo>
                <a:cubicBezTo>
                  <a:pt x="243" y="15"/>
                  <a:pt x="243" y="16"/>
                  <a:pt x="243" y="16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43" y="17"/>
                  <a:pt x="244" y="18"/>
                  <a:pt x="244" y="19"/>
                </a:cubicBezTo>
                <a:lnTo>
                  <a:pt x="244" y="29"/>
                </a:lnTo>
                <a:lnTo>
                  <a:pt x="244" y="30"/>
                </a:lnTo>
                <a:lnTo>
                  <a:pt x="242" y="30"/>
                </a:lnTo>
                <a:lnTo>
                  <a:pt x="239" y="30"/>
                </a:lnTo>
                <a:lnTo>
                  <a:pt x="238" y="30"/>
                </a:lnTo>
                <a:lnTo>
                  <a:pt x="238" y="29"/>
                </a:lnTo>
                <a:lnTo>
                  <a:pt x="238" y="19"/>
                </a:lnTo>
                <a:cubicBezTo>
                  <a:pt x="238" y="19"/>
                  <a:pt x="238" y="19"/>
                  <a:pt x="238" y="18"/>
                </a:cubicBezTo>
                <a:cubicBezTo>
                  <a:pt x="238" y="18"/>
                  <a:pt x="237" y="18"/>
                  <a:pt x="237" y="1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236" y="17"/>
                  <a:pt x="236" y="16"/>
                  <a:pt x="236" y="16"/>
                </a:cubicBezTo>
                <a:cubicBezTo>
                  <a:pt x="236" y="16"/>
                  <a:pt x="235" y="16"/>
                  <a:pt x="235" y="16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3" y="16"/>
                  <a:pt x="232" y="16"/>
                  <a:pt x="232" y="16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1" y="16"/>
                  <a:pt x="231" y="16"/>
                  <a:pt x="231" y="17"/>
                </a:cubicBezTo>
                <a:cubicBezTo>
                  <a:pt x="231" y="17"/>
                  <a:pt x="230" y="17"/>
                  <a:pt x="230" y="18"/>
                </a:cubicBezTo>
                <a:cubicBezTo>
                  <a:pt x="230" y="18"/>
                  <a:pt x="230" y="19"/>
                  <a:pt x="230" y="19"/>
                </a:cubicBezTo>
                <a:lnTo>
                  <a:pt x="230" y="29"/>
                </a:lnTo>
                <a:lnTo>
                  <a:pt x="230" y="30"/>
                </a:lnTo>
                <a:lnTo>
                  <a:pt x="229" y="30"/>
                </a:lnTo>
                <a:lnTo>
                  <a:pt x="225" y="30"/>
                </a:lnTo>
                <a:lnTo>
                  <a:pt x="224" y="30"/>
                </a:lnTo>
                <a:lnTo>
                  <a:pt x="224" y="29"/>
                </a:lnTo>
                <a:close/>
                <a:moveTo>
                  <a:pt x="199" y="15"/>
                </a:moveTo>
                <a:lnTo>
                  <a:pt x="199" y="15"/>
                </a:lnTo>
                <a:cubicBezTo>
                  <a:pt x="199" y="16"/>
                  <a:pt x="199" y="16"/>
                  <a:pt x="199" y="17"/>
                </a:cubicBezTo>
                <a:cubicBezTo>
                  <a:pt x="199" y="17"/>
                  <a:pt x="199" y="17"/>
                  <a:pt x="200" y="17"/>
                </a:cubicBezTo>
                <a:cubicBezTo>
                  <a:pt x="200" y="18"/>
                  <a:pt x="200" y="18"/>
                  <a:pt x="200" y="19"/>
                </a:cubicBezTo>
                <a:cubicBezTo>
                  <a:pt x="200" y="19"/>
                  <a:pt x="200" y="19"/>
                  <a:pt x="200" y="19"/>
                </a:cubicBezTo>
                <a:cubicBezTo>
                  <a:pt x="200" y="19"/>
                  <a:pt x="200" y="19"/>
                  <a:pt x="200" y="20"/>
                </a:cubicBezTo>
                <a:cubicBezTo>
                  <a:pt x="201" y="20"/>
                  <a:pt x="201" y="21"/>
                  <a:pt x="202" y="22"/>
                </a:cubicBezTo>
                <a:cubicBezTo>
                  <a:pt x="202" y="22"/>
                  <a:pt x="203" y="22"/>
                  <a:pt x="203" y="23"/>
                </a:cubicBezTo>
                <a:cubicBezTo>
                  <a:pt x="204" y="23"/>
                  <a:pt x="204" y="23"/>
                  <a:pt x="205" y="24"/>
                </a:cubicBezTo>
                <a:cubicBezTo>
                  <a:pt x="206" y="24"/>
                  <a:pt x="207" y="25"/>
                  <a:pt x="208" y="25"/>
                </a:cubicBezTo>
                <a:cubicBezTo>
                  <a:pt x="209" y="25"/>
                  <a:pt x="210" y="24"/>
                  <a:pt x="212" y="24"/>
                </a:cubicBezTo>
                <a:cubicBezTo>
                  <a:pt x="212" y="24"/>
                  <a:pt x="213" y="23"/>
                  <a:pt x="213" y="23"/>
                </a:cubicBezTo>
                <a:cubicBezTo>
                  <a:pt x="214" y="22"/>
                  <a:pt x="214" y="22"/>
                  <a:pt x="214" y="22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6" y="20"/>
                  <a:pt x="216" y="19"/>
                  <a:pt x="216" y="19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17" y="18"/>
                  <a:pt x="217" y="18"/>
                  <a:pt x="217" y="18"/>
                </a:cubicBezTo>
                <a:cubicBezTo>
                  <a:pt x="217" y="17"/>
                  <a:pt x="217" y="16"/>
                  <a:pt x="217" y="15"/>
                </a:cubicBezTo>
                <a:cubicBezTo>
                  <a:pt x="217" y="14"/>
                  <a:pt x="217" y="14"/>
                  <a:pt x="217" y="13"/>
                </a:cubicBezTo>
                <a:cubicBezTo>
                  <a:pt x="217" y="12"/>
                  <a:pt x="216" y="12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5" y="10"/>
                  <a:pt x="215" y="9"/>
                  <a:pt x="214" y="8"/>
                </a:cubicBezTo>
                <a:cubicBezTo>
                  <a:pt x="214" y="8"/>
                  <a:pt x="214" y="8"/>
                  <a:pt x="213" y="7"/>
                </a:cubicBezTo>
                <a:cubicBezTo>
                  <a:pt x="213" y="7"/>
                  <a:pt x="212" y="7"/>
                  <a:pt x="212" y="6"/>
                </a:cubicBezTo>
                <a:cubicBezTo>
                  <a:pt x="211" y="6"/>
                  <a:pt x="210" y="6"/>
                  <a:pt x="210" y="6"/>
                </a:cubicBezTo>
                <a:cubicBezTo>
                  <a:pt x="209" y="6"/>
                  <a:pt x="209" y="6"/>
                  <a:pt x="208" y="6"/>
                </a:cubicBezTo>
                <a:cubicBezTo>
                  <a:pt x="207" y="6"/>
                  <a:pt x="207" y="6"/>
                  <a:pt x="206" y="6"/>
                </a:cubicBezTo>
                <a:cubicBezTo>
                  <a:pt x="205" y="6"/>
                  <a:pt x="204" y="6"/>
                  <a:pt x="204" y="7"/>
                </a:cubicBezTo>
                <a:cubicBezTo>
                  <a:pt x="204" y="7"/>
                  <a:pt x="203" y="7"/>
                  <a:pt x="203" y="7"/>
                </a:cubicBezTo>
                <a:cubicBezTo>
                  <a:pt x="203" y="7"/>
                  <a:pt x="203" y="8"/>
                  <a:pt x="203" y="8"/>
                </a:cubicBezTo>
                <a:cubicBezTo>
                  <a:pt x="202" y="8"/>
                  <a:pt x="201" y="9"/>
                  <a:pt x="200" y="10"/>
                </a:cubicBezTo>
                <a:cubicBezTo>
                  <a:pt x="200" y="11"/>
                  <a:pt x="200" y="11"/>
                  <a:pt x="200" y="11"/>
                </a:cubicBezTo>
                <a:cubicBezTo>
                  <a:pt x="200" y="11"/>
                  <a:pt x="200" y="11"/>
                  <a:pt x="200" y="12"/>
                </a:cubicBezTo>
                <a:cubicBezTo>
                  <a:pt x="199" y="13"/>
                  <a:pt x="199" y="14"/>
                  <a:pt x="199" y="15"/>
                </a:cubicBezTo>
                <a:close/>
                <a:moveTo>
                  <a:pt x="193" y="15"/>
                </a:moveTo>
                <a:lnTo>
                  <a:pt x="193" y="15"/>
                </a:lnTo>
                <a:cubicBezTo>
                  <a:pt x="193" y="14"/>
                  <a:pt x="194" y="12"/>
                  <a:pt x="194" y="11"/>
                </a:cubicBezTo>
                <a:cubicBezTo>
                  <a:pt x="194" y="11"/>
                  <a:pt x="194" y="11"/>
                  <a:pt x="194" y="11"/>
                </a:cubicBezTo>
                <a:cubicBezTo>
                  <a:pt x="194" y="10"/>
                  <a:pt x="195" y="9"/>
                  <a:pt x="195" y="8"/>
                </a:cubicBezTo>
                <a:cubicBezTo>
                  <a:pt x="196" y="6"/>
                  <a:pt x="197" y="5"/>
                  <a:pt x="198" y="5"/>
                </a:cubicBezTo>
                <a:cubicBezTo>
                  <a:pt x="199" y="4"/>
                  <a:pt x="200" y="3"/>
                  <a:pt x="201" y="2"/>
                </a:cubicBezTo>
                <a:cubicBezTo>
                  <a:pt x="202" y="1"/>
                  <a:pt x="203" y="1"/>
                  <a:pt x="204" y="1"/>
                </a:cubicBezTo>
                <a:cubicBezTo>
                  <a:pt x="206" y="0"/>
                  <a:pt x="207" y="0"/>
                  <a:pt x="208" y="0"/>
                </a:cubicBezTo>
                <a:cubicBezTo>
                  <a:pt x="209" y="0"/>
                  <a:pt x="210" y="0"/>
                  <a:pt x="211" y="0"/>
                </a:cubicBezTo>
                <a:cubicBezTo>
                  <a:pt x="211" y="0"/>
                  <a:pt x="211" y="0"/>
                  <a:pt x="212" y="0"/>
                </a:cubicBezTo>
                <a:cubicBezTo>
                  <a:pt x="212" y="1"/>
                  <a:pt x="213" y="1"/>
                  <a:pt x="214" y="1"/>
                </a:cubicBezTo>
                <a:cubicBezTo>
                  <a:pt x="215" y="2"/>
                  <a:pt x="216" y="2"/>
                  <a:pt x="216" y="3"/>
                </a:cubicBezTo>
                <a:cubicBezTo>
                  <a:pt x="217" y="3"/>
                  <a:pt x="218" y="4"/>
                  <a:pt x="218" y="4"/>
                </a:cubicBezTo>
                <a:lnTo>
                  <a:pt x="219" y="5"/>
                </a:lnTo>
                <a:cubicBezTo>
                  <a:pt x="219" y="5"/>
                  <a:pt x="219" y="5"/>
                  <a:pt x="219" y="5"/>
                </a:cubicBezTo>
                <a:cubicBezTo>
                  <a:pt x="219" y="5"/>
                  <a:pt x="219" y="6"/>
                  <a:pt x="220" y="6"/>
                </a:cubicBezTo>
                <a:cubicBezTo>
                  <a:pt x="220" y="7"/>
                  <a:pt x="221" y="8"/>
                  <a:pt x="222" y="9"/>
                </a:cubicBezTo>
                <a:cubicBezTo>
                  <a:pt x="222" y="10"/>
                  <a:pt x="222" y="11"/>
                  <a:pt x="222" y="12"/>
                </a:cubicBezTo>
                <a:cubicBezTo>
                  <a:pt x="223" y="13"/>
                  <a:pt x="223" y="14"/>
                  <a:pt x="223" y="15"/>
                </a:cubicBezTo>
                <a:cubicBezTo>
                  <a:pt x="223" y="16"/>
                  <a:pt x="223" y="17"/>
                  <a:pt x="222" y="18"/>
                </a:cubicBezTo>
                <a:cubicBezTo>
                  <a:pt x="222" y="19"/>
                  <a:pt x="222" y="20"/>
                  <a:pt x="222" y="21"/>
                </a:cubicBezTo>
                <a:cubicBezTo>
                  <a:pt x="221" y="22"/>
                  <a:pt x="221" y="23"/>
                  <a:pt x="220" y="23"/>
                </a:cubicBezTo>
                <a:cubicBezTo>
                  <a:pt x="220" y="24"/>
                  <a:pt x="219" y="25"/>
                  <a:pt x="219" y="26"/>
                </a:cubicBezTo>
                <a:lnTo>
                  <a:pt x="218" y="26"/>
                </a:lnTo>
                <a:cubicBezTo>
                  <a:pt x="218" y="26"/>
                  <a:pt x="218" y="26"/>
                  <a:pt x="218" y="26"/>
                </a:cubicBezTo>
                <a:cubicBezTo>
                  <a:pt x="218" y="26"/>
                  <a:pt x="218" y="27"/>
                  <a:pt x="217" y="27"/>
                </a:cubicBezTo>
                <a:cubicBezTo>
                  <a:pt x="216" y="28"/>
                  <a:pt x="215" y="28"/>
                  <a:pt x="214" y="29"/>
                </a:cubicBezTo>
                <a:cubicBezTo>
                  <a:pt x="213" y="29"/>
                  <a:pt x="212" y="30"/>
                  <a:pt x="211" y="30"/>
                </a:cubicBezTo>
                <a:cubicBezTo>
                  <a:pt x="210" y="30"/>
                  <a:pt x="209" y="30"/>
                  <a:pt x="208" y="30"/>
                </a:cubicBezTo>
                <a:cubicBezTo>
                  <a:pt x="207" y="30"/>
                  <a:pt x="206" y="30"/>
                  <a:pt x="205" y="30"/>
                </a:cubicBezTo>
                <a:cubicBezTo>
                  <a:pt x="205" y="30"/>
                  <a:pt x="205" y="30"/>
                  <a:pt x="204" y="30"/>
                </a:cubicBezTo>
                <a:cubicBezTo>
                  <a:pt x="204" y="29"/>
                  <a:pt x="203" y="29"/>
                  <a:pt x="203" y="29"/>
                </a:cubicBezTo>
                <a:cubicBezTo>
                  <a:pt x="202" y="29"/>
                  <a:pt x="201" y="28"/>
                  <a:pt x="200" y="28"/>
                </a:cubicBezTo>
                <a:cubicBezTo>
                  <a:pt x="199" y="27"/>
                  <a:pt x="198" y="26"/>
                  <a:pt x="198" y="26"/>
                </a:cubicBezTo>
                <a:cubicBezTo>
                  <a:pt x="198" y="25"/>
                  <a:pt x="197" y="25"/>
                  <a:pt x="197" y="25"/>
                </a:cubicBezTo>
                <a:cubicBezTo>
                  <a:pt x="197" y="25"/>
                  <a:pt x="197" y="25"/>
                  <a:pt x="197" y="24"/>
                </a:cubicBezTo>
                <a:cubicBezTo>
                  <a:pt x="196" y="23"/>
                  <a:pt x="195" y="22"/>
                  <a:pt x="195" y="21"/>
                </a:cubicBezTo>
                <a:cubicBezTo>
                  <a:pt x="194" y="20"/>
                  <a:pt x="194" y="19"/>
                  <a:pt x="194" y="18"/>
                </a:cubicBezTo>
                <a:cubicBezTo>
                  <a:pt x="194" y="17"/>
                  <a:pt x="193" y="16"/>
                  <a:pt x="193" y="15"/>
                </a:cubicBezTo>
                <a:close/>
                <a:moveTo>
                  <a:pt x="181" y="0"/>
                </a:moveTo>
                <a:lnTo>
                  <a:pt x="181" y="0"/>
                </a:lnTo>
                <a:cubicBezTo>
                  <a:pt x="182" y="0"/>
                  <a:pt x="183" y="0"/>
                  <a:pt x="183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5" y="1"/>
                  <a:pt x="185" y="1"/>
                  <a:pt x="186" y="1"/>
                </a:cubicBezTo>
                <a:cubicBezTo>
                  <a:pt x="186" y="2"/>
                  <a:pt x="186" y="2"/>
                  <a:pt x="187" y="2"/>
                </a:cubicBezTo>
                <a:cubicBezTo>
                  <a:pt x="187" y="2"/>
                  <a:pt x="187" y="2"/>
                  <a:pt x="187" y="2"/>
                </a:cubicBezTo>
                <a:cubicBezTo>
                  <a:pt x="188" y="3"/>
                  <a:pt x="189" y="4"/>
                  <a:pt x="190" y="6"/>
                </a:cubicBezTo>
                <a:cubicBezTo>
                  <a:pt x="190" y="6"/>
                  <a:pt x="190" y="7"/>
                  <a:pt x="191" y="8"/>
                </a:cubicBezTo>
                <a:cubicBezTo>
                  <a:pt x="191" y="9"/>
                  <a:pt x="191" y="10"/>
                  <a:pt x="191" y="12"/>
                </a:cubicBezTo>
                <a:lnTo>
                  <a:pt x="191" y="24"/>
                </a:lnTo>
                <a:lnTo>
                  <a:pt x="192" y="24"/>
                </a:lnTo>
                <a:lnTo>
                  <a:pt x="193" y="24"/>
                </a:lnTo>
                <a:lnTo>
                  <a:pt x="193" y="25"/>
                </a:lnTo>
                <a:lnTo>
                  <a:pt x="193" y="29"/>
                </a:lnTo>
                <a:lnTo>
                  <a:pt x="193" y="30"/>
                </a:lnTo>
                <a:lnTo>
                  <a:pt x="192" y="30"/>
                </a:lnTo>
                <a:lnTo>
                  <a:pt x="169" y="30"/>
                </a:lnTo>
                <a:lnTo>
                  <a:pt x="168" y="30"/>
                </a:lnTo>
                <a:lnTo>
                  <a:pt x="168" y="29"/>
                </a:lnTo>
                <a:lnTo>
                  <a:pt x="168" y="25"/>
                </a:lnTo>
                <a:lnTo>
                  <a:pt x="168" y="24"/>
                </a:lnTo>
                <a:lnTo>
                  <a:pt x="169" y="24"/>
                </a:lnTo>
                <a:lnTo>
                  <a:pt x="170" y="24"/>
                </a:lnTo>
                <a:lnTo>
                  <a:pt x="170" y="12"/>
                </a:lnTo>
                <a:cubicBezTo>
                  <a:pt x="170" y="10"/>
                  <a:pt x="170" y="8"/>
                  <a:pt x="171" y="7"/>
                </a:cubicBezTo>
                <a:cubicBezTo>
                  <a:pt x="171" y="7"/>
                  <a:pt x="171" y="6"/>
                  <a:pt x="171" y="6"/>
                </a:cubicBezTo>
                <a:cubicBezTo>
                  <a:pt x="172" y="5"/>
                  <a:pt x="172" y="4"/>
                  <a:pt x="173" y="3"/>
                </a:cubicBezTo>
                <a:cubicBezTo>
                  <a:pt x="174" y="2"/>
                  <a:pt x="175" y="1"/>
                  <a:pt x="176" y="1"/>
                </a:cubicBezTo>
                <a:cubicBezTo>
                  <a:pt x="178" y="0"/>
                  <a:pt x="179" y="0"/>
                  <a:pt x="181" y="0"/>
                </a:cubicBezTo>
                <a:close/>
                <a:moveTo>
                  <a:pt x="176" y="12"/>
                </a:moveTo>
                <a:lnTo>
                  <a:pt x="176" y="24"/>
                </a:lnTo>
                <a:lnTo>
                  <a:pt x="185" y="24"/>
                </a:lnTo>
                <a:lnTo>
                  <a:pt x="185" y="12"/>
                </a:lnTo>
                <a:cubicBezTo>
                  <a:pt x="185" y="11"/>
                  <a:pt x="185" y="10"/>
                  <a:pt x="185" y="9"/>
                </a:cubicBezTo>
                <a:cubicBezTo>
                  <a:pt x="185" y="9"/>
                  <a:pt x="185" y="9"/>
                  <a:pt x="185" y="9"/>
                </a:cubicBezTo>
                <a:cubicBezTo>
                  <a:pt x="185" y="8"/>
                  <a:pt x="184" y="7"/>
                  <a:pt x="184" y="7"/>
                </a:cubicBezTo>
                <a:cubicBezTo>
                  <a:pt x="184" y="7"/>
                  <a:pt x="184" y="7"/>
                  <a:pt x="184" y="7"/>
                </a:cubicBezTo>
                <a:cubicBezTo>
                  <a:pt x="183" y="7"/>
                  <a:pt x="183" y="6"/>
                  <a:pt x="183" y="6"/>
                </a:cubicBezTo>
                <a:cubicBezTo>
                  <a:pt x="183" y="6"/>
                  <a:pt x="182" y="6"/>
                  <a:pt x="181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178" y="6"/>
                  <a:pt x="178" y="7"/>
                  <a:pt x="177" y="7"/>
                </a:cubicBezTo>
                <a:cubicBezTo>
                  <a:pt x="177" y="7"/>
                  <a:pt x="177" y="7"/>
                  <a:pt x="177" y="7"/>
                </a:cubicBezTo>
                <a:cubicBezTo>
                  <a:pt x="177" y="8"/>
                  <a:pt x="177" y="8"/>
                  <a:pt x="177" y="8"/>
                </a:cubicBezTo>
                <a:cubicBezTo>
                  <a:pt x="176" y="9"/>
                  <a:pt x="176" y="10"/>
                  <a:pt x="176" y="12"/>
                </a:cubicBezTo>
                <a:close/>
                <a:moveTo>
                  <a:pt x="144" y="15"/>
                </a:moveTo>
                <a:lnTo>
                  <a:pt x="144" y="15"/>
                </a:lnTo>
                <a:cubicBezTo>
                  <a:pt x="144" y="16"/>
                  <a:pt x="144" y="16"/>
                  <a:pt x="144" y="17"/>
                </a:cubicBezTo>
                <a:cubicBezTo>
                  <a:pt x="144" y="17"/>
                  <a:pt x="145" y="17"/>
                  <a:pt x="145" y="17"/>
                </a:cubicBezTo>
                <a:cubicBezTo>
                  <a:pt x="145" y="18"/>
                  <a:pt x="145" y="18"/>
                  <a:pt x="145" y="19"/>
                </a:cubicBezTo>
                <a:cubicBezTo>
                  <a:pt x="145" y="19"/>
                  <a:pt x="145" y="19"/>
                  <a:pt x="145" y="19"/>
                </a:cubicBezTo>
                <a:cubicBezTo>
                  <a:pt x="145" y="19"/>
                  <a:pt x="145" y="19"/>
                  <a:pt x="145" y="20"/>
                </a:cubicBezTo>
                <a:cubicBezTo>
                  <a:pt x="146" y="20"/>
                  <a:pt x="146" y="21"/>
                  <a:pt x="147" y="22"/>
                </a:cubicBezTo>
                <a:cubicBezTo>
                  <a:pt x="147" y="22"/>
                  <a:pt x="148" y="22"/>
                  <a:pt x="148" y="23"/>
                </a:cubicBezTo>
                <a:cubicBezTo>
                  <a:pt x="149" y="23"/>
                  <a:pt x="149" y="23"/>
                  <a:pt x="150" y="24"/>
                </a:cubicBezTo>
                <a:cubicBezTo>
                  <a:pt x="151" y="24"/>
                  <a:pt x="152" y="25"/>
                  <a:pt x="153" y="25"/>
                </a:cubicBezTo>
                <a:cubicBezTo>
                  <a:pt x="154" y="25"/>
                  <a:pt x="155" y="24"/>
                  <a:pt x="157" y="24"/>
                </a:cubicBezTo>
                <a:cubicBezTo>
                  <a:pt x="157" y="24"/>
                  <a:pt x="158" y="23"/>
                  <a:pt x="158" y="23"/>
                </a:cubicBezTo>
                <a:cubicBezTo>
                  <a:pt x="159" y="22"/>
                  <a:pt x="159" y="22"/>
                  <a:pt x="159" y="22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1" y="20"/>
                  <a:pt x="161" y="19"/>
                  <a:pt x="161" y="19"/>
                </a:cubicBezTo>
                <a:cubicBezTo>
                  <a:pt x="161" y="18"/>
                  <a:pt x="161" y="18"/>
                  <a:pt x="161" y="18"/>
                </a:cubicBezTo>
                <a:cubicBezTo>
                  <a:pt x="162" y="18"/>
                  <a:pt x="162" y="18"/>
                  <a:pt x="162" y="18"/>
                </a:cubicBezTo>
                <a:cubicBezTo>
                  <a:pt x="162" y="17"/>
                  <a:pt x="162" y="16"/>
                  <a:pt x="162" y="15"/>
                </a:cubicBezTo>
                <a:cubicBezTo>
                  <a:pt x="162" y="14"/>
                  <a:pt x="162" y="14"/>
                  <a:pt x="162" y="13"/>
                </a:cubicBezTo>
                <a:cubicBezTo>
                  <a:pt x="162" y="12"/>
                  <a:pt x="161" y="12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0" y="10"/>
                  <a:pt x="160" y="9"/>
                  <a:pt x="159" y="8"/>
                </a:cubicBezTo>
                <a:cubicBezTo>
                  <a:pt x="159" y="8"/>
                  <a:pt x="159" y="8"/>
                  <a:pt x="158" y="7"/>
                </a:cubicBezTo>
                <a:cubicBezTo>
                  <a:pt x="158" y="7"/>
                  <a:pt x="157" y="7"/>
                  <a:pt x="157" y="6"/>
                </a:cubicBezTo>
                <a:cubicBezTo>
                  <a:pt x="156" y="6"/>
                  <a:pt x="155" y="6"/>
                  <a:pt x="155" y="6"/>
                </a:cubicBezTo>
                <a:cubicBezTo>
                  <a:pt x="154" y="6"/>
                  <a:pt x="154" y="6"/>
                  <a:pt x="153" y="6"/>
                </a:cubicBezTo>
                <a:cubicBezTo>
                  <a:pt x="152" y="6"/>
                  <a:pt x="152" y="6"/>
                  <a:pt x="151" y="6"/>
                </a:cubicBezTo>
                <a:cubicBezTo>
                  <a:pt x="150" y="6"/>
                  <a:pt x="149" y="6"/>
                  <a:pt x="149" y="7"/>
                </a:cubicBezTo>
                <a:cubicBezTo>
                  <a:pt x="149" y="7"/>
                  <a:pt x="148" y="7"/>
                  <a:pt x="148" y="7"/>
                </a:cubicBezTo>
                <a:cubicBezTo>
                  <a:pt x="148" y="7"/>
                  <a:pt x="148" y="8"/>
                  <a:pt x="148" y="8"/>
                </a:cubicBezTo>
                <a:cubicBezTo>
                  <a:pt x="147" y="8"/>
                  <a:pt x="146" y="9"/>
                  <a:pt x="145" y="10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2"/>
                </a:cubicBezTo>
                <a:cubicBezTo>
                  <a:pt x="144" y="13"/>
                  <a:pt x="144" y="14"/>
                  <a:pt x="144" y="15"/>
                </a:cubicBezTo>
                <a:close/>
                <a:moveTo>
                  <a:pt x="138" y="15"/>
                </a:moveTo>
                <a:lnTo>
                  <a:pt x="138" y="15"/>
                </a:lnTo>
                <a:cubicBezTo>
                  <a:pt x="138" y="14"/>
                  <a:pt x="139" y="12"/>
                  <a:pt x="139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0"/>
                  <a:pt x="140" y="9"/>
                  <a:pt x="140" y="8"/>
                </a:cubicBezTo>
                <a:cubicBezTo>
                  <a:pt x="141" y="6"/>
                  <a:pt x="142" y="5"/>
                  <a:pt x="143" y="5"/>
                </a:cubicBezTo>
                <a:cubicBezTo>
                  <a:pt x="144" y="4"/>
                  <a:pt x="145" y="3"/>
                  <a:pt x="146" y="2"/>
                </a:cubicBezTo>
                <a:cubicBezTo>
                  <a:pt x="147" y="1"/>
                  <a:pt x="148" y="1"/>
                  <a:pt x="149" y="1"/>
                </a:cubicBezTo>
                <a:cubicBezTo>
                  <a:pt x="151" y="0"/>
                  <a:pt x="152" y="0"/>
                  <a:pt x="153" y="0"/>
                </a:cubicBezTo>
                <a:cubicBezTo>
                  <a:pt x="154" y="0"/>
                  <a:pt x="155" y="0"/>
                  <a:pt x="156" y="0"/>
                </a:cubicBezTo>
                <a:cubicBezTo>
                  <a:pt x="156" y="0"/>
                  <a:pt x="156" y="0"/>
                  <a:pt x="157" y="0"/>
                </a:cubicBezTo>
                <a:cubicBezTo>
                  <a:pt x="157" y="1"/>
                  <a:pt x="158" y="1"/>
                  <a:pt x="159" y="1"/>
                </a:cubicBezTo>
                <a:cubicBezTo>
                  <a:pt x="160" y="2"/>
                  <a:pt x="161" y="2"/>
                  <a:pt x="161" y="3"/>
                </a:cubicBezTo>
                <a:cubicBezTo>
                  <a:pt x="162" y="3"/>
                  <a:pt x="163" y="4"/>
                  <a:pt x="164" y="4"/>
                </a:cubicBezTo>
                <a:lnTo>
                  <a:pt x="164" y="5"/>
                </a:lnTo>
                <a:cubicBezTo>
                  <a:pt x="164" y="5"/>
                  <a:pt x="164" y="5"/>
                  <a:pt x="164" y="5"/>
                </a:cubicBezTo>
                <a:cubicBezTo>
                  <a:pt x="164" y="5"/>
                  <a:pt x="164" y="6"/>
                  <a:pt x="165" y="6"/>
                </a:cubicBezTo>
                <a:cubicBezTo>
                  <a:pt x="165" y="7"/>
                  <a:pt x="166" y="8"/>
                  <a:pt x="167" y="9"/>
                </a:cubicBezTo>
                <a:cubicBezTo>
                  <a:pt x="167" y="10"/>
                  <a:pt x="167" y="11"/>
                  <a:pt x="168" y="12"/>
                </a:cubicBezTo>
                <a:cubicBezTo>
                  <a:pt x="168" y="13"/>
                  <a:pt x="168" y="14"/>
                  <a:pt x="168" y="15"/>
                </a:cubicBezTo>
                <a:cubicBezTo>
                  <a:pt x="168" y="16"/>
                  <a:pt x="168" y="17"/>
                  <a:pt x="168" y="18"/>
                </a:cubicBezTo>
                <a:cubicBezTo>
                  <a:pt x="167" y="19"/>
                  <a:pt x="167" y="20"/>
                  <a:pt x="167" y="21"/>
                </a:cubicBezTo>
                <a:cubicBezTo>
                  <a:pt x="166" y="22"/>
                  <a:pt x="166" y="23"/>
                  <a:pt x="165" y="23"/>
                </a:cubicBezTo>
                <a:cubicBezTo>
                  <a:pt x="165" y="24"/>
                  <a:pt x="164" y="25"/>
                  <a:pt x="164" y="26"/>
                </a:cubicBezTo>
                <a:cubicBezTo>
                  <a:pt x="163" y="26"/>
                  <a:pt x="163" y="26"/>
                  <a:pt x="163" y="26"/>
                </a:cubicBezTo>
                <a:cubicBezTo>
                  <a:pt x="163" y="26"/>
                  <a:pt x="163" y="27"/>
                  <a:pt x="162" y="27"/>
                </a:cubicBezTo>
                <a:cubicBezTo>
                  <a:pt x="161" y="28"/>
                  <a:pt x="160" y="28"/>
                  <a:pt x="159" y="29"/>
                </a:cubicBezTo>
                <a:cubicBezTo>
                  <a:pt x="158" y="29"/>
                  <a:pt x="157" y="30"/>
                  <a:pt x="156" y="30"/>
                </a:cubicBezTo>
                <a:cubicBezTo>
                  <a:pt x="155" y="30"/>
                  <a:pt x="154" y="30"/>
                  <a:pt x="153" y="30"/>
                </a:cubicBezTo>
                <a:cubicBezTo>
                  <a:pt x="152" y="30"/>
                  <a:pt x="151" y="30"/>
                  <a:pt x="150" y="30"/>
                </a:cubicBezTo>
                <a:cubicBezTo>
                  <a:pt x="150" y="30"/>
                  <a:pt x="150" y="30"/>
                  <a:pt x="149" y="30"/>
                </a:cubicBezTo>
                <a:cubicBezTo>
                  <a:pt x="149" y="29"/>
                  <a:pt x="148" y="29"/>
                  <a:pt x="148" y="29"/>
                </a:cubicBezTo>
                <a:cubicBezTo>
                  <a:pt x="147" y="29"/>
                  <a:pt x="146" y="28"/>
                  <a:pt x="145" y="28"/>
                </a:cubicBezTo>
                <a:cubicBezTo>
                  <a:pt x="144" y="27"/>
                  <a:pt x="143" y="26"/>
                  <a:pt x="143" y="26"/>
                </a:cubicBezTo>
                <a:cubicBezTo>
                  <a:pt x="143" y="25"/>
                  <a:pt x="142" y="25"/>
                  <a:pt x="142" y="25"/>
                </a:cubicBezTo>
                <a:cubicBezTo>
                  <a:pt x="142" y="25"/>
                  <a:pt x="142" y="25"/>
                  <a:pt x="142" y="24"/>
                </a:cubicBezTo>
                <a:cubicBezTo>
                  <a:pt x="141" y="23"/>
                  <a:pt x="140" y="22"/>
                  <a:pt x="140" y="21"/>
                </a:cubicBezTo>
                <a:cubicBezTo>
                  <a:pt x="139" y="20"/>
                  <a:pt x="139" y="19"/>
                  <a:pt x="139" y="18"/>
                </a:cubicBezTo>
                <a:cubicBezTo>
                  <a:pt x="139" y="17"/>
                  <a:pt x="138" y="16"/>
                  <a:pt x="138" y="15"/>
                </a:cubicBezTo>
                <a:close/>
                <a:moveTo>
                  <a:pt x="128" y="6"/>
                </a:moveTo>
                <a:lnTo>
                  <a:pt x="124" y="6"/>
                </a:lnTo>
                <a:lnTo>
                  <a:pt x="124" y="13"/>
                </a:lnTo>
                <a:lnTo>
                  <a:pt x="124" y="12"/>
                </a:lnTo>
                <a:lnTo>
                  <a:pt x="125" y="12"/>
                </a:lnTo>
                <a:cubicBezTo>
                  <a:pt x="125" y="11"/>
                  <a:pt x="125" y="11"/>
                  <a:pt x="125" y="11"/>
                </a:cubicBezTo>
                <a:cubicBezTo>
                  <a:pt x="125" y="11"/>
                  <a:pt x="126" y="11"/>
                  <a:pt x="126" y="11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29" y="11"/>
                  <a:pt x="129" y="11"/>
                  <a:pt x="130" y="11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1" y="10"/>
                  <a:pt x="131" y="10"/>
                  <a:pt x="131" y="9"/>
                </a:cubicBezTo>
                <a:cubicBezTo>
                  <a:pt x="131" y="9"/>
                  <a:pt x="131" y="9"/>
                  <a:pt x="131" y="8"/>
                </a:cubicBezTo>
                <a:cubicBezTo>
                  <a:pt x="131" y="8"/>
                  <a:pt x="131" y="7"/>
                  <a:pt x="130" y="7"/>
                </a:cubicBezTo>
                <a:cubicBezTo>
                  <a:pt x="130" y="6"/>
                  <a:pt x="129" y="6"/>
                  <a:pt x="128" y="6"/>
                </a:cubicBezTo>
                <a:close/>
                <a:moveTo>
                  <a:pt x="124" y="18"/>
                </a:moveTo>
                <a:lnTo>
                  <a:pt x="124" y="20"/>
                </a:lnTo>
                <a:cubicBezTo>
                  <a:pt x="124" y="20"/>
                  <a:pt x="124" y="21"/>
                  <a:pt x="124" y="21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7" y="24"/>
                  <a:pt x="127" y="25"/>
                  <a:pt x="128" y="25"/>
                </a:cubicBezTo>
                <a:cubicBezTo>
                  <a:pt x="128" y="25"/>
                  <a:pt x="129" y="24"/>
                  <a:pt x="129" y="24"/>
                </a:cubicBezTo>
                <a:cubicBezTo>
                  <a:pt x="129" y="24"/>
                  <a:pt x="129" y="24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31" y="24"/>
                  <a:pt x="131" y="23"/>
                  <a:pt x="131" y="23"/>
                </a:cubicBezTo>
                <a:cubicBezTo>
                  <a:pt x="131" y="23"/>
                  <a:pt x="132" y="23"/>
                  <a:pt x="132" y="22"/>
                </a:cubicBezTo>
                <a:cubicBezTo>
                  <a:pt x="132" y="22"/>
                  <a:pt x="132" y="21"/>
                  <a:pt x="132" y="20"/>
                </a:cubicBezTo>
                <a:cubicBezTo>
                  <a:pt x="132" y="20"/>
                  <a:pt x="132" y="20"/>
                  <a:pt x="132" y="19"/>
                </a:cubicBezTo>
                <a:cubicBezTo>
                  <a:pt x="132" y="19"/>
                  <a:pt x="132" y="19"/>
                  <a:pt x="132" y="18"/>
                </a:cubicBezTo>
                <a:cubicBezTo>
                  <a:pt x="132" y="18"/>
                  <a:pt x="132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7"/>
                  <a:pt x="131" y="17"/>
                  <a:pt x="130" y="17"/>
                </a:cubicBezTo>
                <a:cubicBezTo>
                  <a:pt x="130" y="17"/>
                  <a:pt x="129" y="16"/>
                  <a:pt x="129" y="16"/>
                </a:cubicBezTo>
                <a:cubicBezTo>
                  <a:pt x="129" y="16"/>
                  <a:pt x="128" y="16"/>
                  <a:pt x="128" y="16"/>
                </a:cubicBezTo>
                <a:cubicBezTo>
                  <a:pt x="126" y="16"/>
                  <a:pt x="125" y="17"/>
                  <a:pt x="125" y="17"/>
                </a:cubicBezTo>
                <a:lnTo>
                  <a:pt x="124" y="18"/>
                </a:lnTo>
                <a:close/>
                <a:moveTo>
                  <a:pt x="128" y="0"/>
                </a:moveTo>
                <a:cubicBezTo>
                  <a:pt x="129" y="0"/>
                  <a:pt x="129" y="1"/>
                  <a:pt x="130" y="1"/>
                </a:cubicBezTo>
                <a:cubicBezTo>
                  <a:pt x="131" y="1"/>
                  <a:pt x="132" y="1"/>
                  <a:pt x="132" y="1"/>
                </a:cubicBezTo>
                <a:cubicBezTo>
                  <a:pt x="133" y="2"/>
                  <a:pt x="134" y="2"/>
                  <a:pt x="134" y="2"/>
                </a:cubicBezTo>
                <a:cubicBezTo>
                  <a:pt x="135" y="3"/>
                  <a:pt x="135" y="3"/>
                  <a:pt x="135" y="4"/>
                </a:cubicBezTo>
                <a:cubicBezTo>
                  <a:pt x="136" y="5"/>
                  <a:pt x="136" y="5"/>
                  <a:pt x="136" y="6"/>
                </a:cubicBezTo>
                <a:cubicBezTo>
                  <a:pt x="136" y="6"/>
                  <a:pt x="137" y="7"/>
                  <a:pt x="137" y="8"/>
                </a:cubicBezTo>
                <a:cubicBezTo>
                  <a:pt x="137" y="8"/>
                  <a:pt x="136" y="9"/>
                  <a:pt x="136" y="10"/>
                </a:cubicBezTo>
                <a:cubicBezTo>
                  <a:pt x="136" y="11"/>
                  <a:pt x="136" y="11"/>
                  <a:pt x="136" y="12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5" y="12"/>
                  <a:pt x="135" y="12"/>
                  <a:pt x="135" y="13"/>
                </a:cubicBezTo>
                <a:cubicBezTo>
                  <a:pt x="135" y="13"/>
                  <a:pt x="135" y="13"/>
                  <a:pt x="134" y="13"/>
                </a:cubicBezTo>
                <a:lnTo>
                  <a:pt x="135" y="13"/>
                </a:lnTo>
                <a:cubicBezTo>
                  <a:pt x="135" y="14"/>
                  <a:pt x="135" y="14"/>
                  <a:pt x="136" y="14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7" y="16"/>
                  <a:pt x="137" y="16"/>
                  <a:pt x="137" y="17"/>
                </a:cubicBezTo>
                <a:cubicBezTo>
                  <a:pt x="137" y="18"/>
                  <a:pt x="138" y="18"/>
                  <a:pt x="138" y="18"/>
                </a:cubicBezTo>
                <a:cubicBezTo>
                  <a:pt x="138" y="18"/>
                  <a:pt x="138" y="19"/>
                  <a:pt x="138" y="19"/>
                </a:cubicBezTo>
                <a:cubicBezTo>
                  <a:pt x="138" y="20"/>
                  <a:pt x="138" y="20"/>
                  <a:pt x="138" y="21"/>
                </a:cubicBezTo>
                <a:cubicBezTo>
                  <a:pt x="138" y="22"/>
                  <a:pt x="138" y="22"/>
                  <a:pt x="138" y="23"/>
                </a:cubicBezTo>
                <a:cubicBezTo>
                  <a:pt x="137" y="24"/>
                  <a:pt x="137" y="25"/>
                  <a:pt x="137" y="25"/>
                </a:cubicBezTo>
                <a:cubicBezTo>
                  <a:pt x="136" y="26"/>
                  <a:pt x="136" y="27"/>
                  <a:pt x="135" y="27"/>
                </a:cubicBezTo>
                <a:cubicBezTo>
                  <a:pt x="135" y="28"/>
                  <a:pt x="134" y="28"/>
                  <a:pt x="133" y="29"/>
                </a:cubicBezTo>
                <a:cubicBezTo>
                  <a:pt x="133" y="29"/>
                  <a:pt x="132" y="30"/>
                  <a:pt x="131" y="30"/>
                </a:cubicBezTo>
                <a:cubicBezTo>
                  <a:pt x="130" y="30"/>
                  <a:pt x="129" y="30"/>
                  <a:pt x="128" y="30"/>
                </a:cubicBezTo>
                <a:cubicBezTo>
                  <a:pt x="127" y="30"/>
                  <a:pt x="126" y="30"/>
                  <a:pt x="125" y="30"/>
                </a:cubicBezTo>
                <a:cubicBezTo>
                  <a:pt x="124" y="30"/>
                  <a:pt x="124" y="29"/>
                  <a:pt x="123" y="29"/>
                </a:cubicBezTo>
                <a:cubicBezTo>
                  <a:pt x="123" y="29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27"/>
                  <a:pt x="120" y="26"/>
                  <a:pt x="119" y="25"/>
                </a:cubicBezTo>
                <a:cubicBezTo>
                  <a:pt x="119" y="25"/>
                  <a:pt x="119" y="24"/>
                  <a:pt x="119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2"/>
                  <a:pt x="118" y="21"/>
                  <a:pt x="118" y="20"/>
                </a:cubicBezTo>
                <a:lnTo>
                  <a:pt x="118" y="2"/>
                </a:lnTo>
                <a:lnTo>
                  <a:pt x="118" y="0"/>
                </a:lnTo>
                <a:lnTo>
                  <a:pt x="119" y="0"/>
                </a:lnTo>
                <a:lnTo>
                  <a:pt x="128" y="0"/>
                </a:lnTo>
                <a:close/>
                <a:moveTo>
                  <a:pt x="89" y="0"/>
                </a:moveTo>
                <a:lnTo>
                  <a:pt x="93" y="0"/>
                </a:lnTo>
                <a:lnTo>
                  <a:pt x="94" y="0"/>
                </a:lnTo>
                <a:lnTo>
                  <a:pt x="94" y="2"/>
                </a:lnTo>
                <a:lnTo>
                  <a:pt x="94" y="12"/>
                </a:lnTo>
                <a:lnTo>
                  <a:pt x="94" y="11"/>
                </a:lnTo>
                <a:cubicBezTo>
                  <a:pt x="94" y="11"/>
                  <a:pt x="94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1"/>
                  <a:pt x="96" y="10"/>
                  <a:pt x="96" y="10"/>
                </a:cubicBezTo>
                <a:lnTo>
                  <a:pt x="97" y="10"/>
                </a:lnTo>
                <a:cubicBezTo>
                  <a:pt x="97" y="10"/>
                  <a:pt x="97" y="10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8" y="10"/>
                  <a:pt x="98" y="10"/>
                  <a:pt x="99" y="10"/>
                </a:cubicBezTo>
                <a:cubicBezTo>
                  <a:pt x="100" y="10"/>
                  <a:pt x="101" y="10"/>
                  <a:pt x="101" y="1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11"/>
                  <a:pt x="103" y="11"/>
                  <a:pt x="104" y="11"/>
                </a:cubicBezTo>
                <a:cubicBezTo>
                  <a:pt x="104" y="11"/>
                  <a:pt x="104" y="12"/>
                  <a:pt x="104" y="12"/>
                </a:cubicBezTo>
                <a:cubicBezTo>
                  <a:pt x="104" y="12"/>
                  <a:pt x="105" y="12"/>
                  <a:pt x="105" y="12"/>
                </a:cubicBezTo>
                <a:cubicBezTo>
                  <a:pt x="106" y="13"/>
                  <a:pt x="106" y="14"/>
                  <a:pt x="107" y="15"/>
                </a:cubicBezTo>
                <a:cubicBezTo>
                  <a:pt x="107" y="15"/>
                  <a:pt x="107" y="15"/>
                  <a:pt x="107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8"/>
                  <a:pt x="108" y="19"/>
                  <a:pt x="108" y="20"/>
                </a:cubicBezTo>
                <a:cubicBezTo>
                  <a:pt x="108" y="21"/>
                  <a:pt x="108" y="22"/>
                  <a:pt x="108" y="23"/>
                </a:cubicBezTo>
                <a:cubicBezTo>
                  <a:pt x="108" y="24"/>
                  <a:pt x="108" y="24"/>
                  <a:pt x="107" y="25"/>
                </a:cubicBezTo>
                <a:cubicBezTo>
                  <a:pt x="107" y="25"/>
                  <a:pt x="107" y="25"/>
                  <a:pt x="107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6" y="27"/>
                  <a:pt x="105" y="28"/>
                  <a:pt x="104" y="29"/>
                </a:cubicBezTo>
                <a:cubicBezTo>
                  <a:pt x="103" y="29"/>
                  <a:pt x="102" y="30"/>
                  <a:pt x="101" y="30"/>
                </a:cubicBezTo>
                <a:cubicBezTo>
                  <a:pt x="101" y="30"/>
                  <a:pt x="100" y="30"/>
                  <a:pt x="99" y="30"/>
                </a:cubicBezTo>
                <a:cubicBezTo>
                  <a:pt x="98" y="30"/>
                  <a:pt x="97" y="30"/>
                  <a:pt x="96" y="30"/>
                </a:cubicBezTo>
                <a:cubicBezTo>
                  <a:pt x="95" y="30"/>
                  <a:pt x="94" y="29"/>
                  <a:pt x="93" y="29"/>
                </a:cubicBezTo>
                <a:cubicBezTo>
                  <a:pt x="93" y="28"/>
                  <a:pt x="92" y="28"/>
                  <a:pt x="91" y="27"/>
                </a:cubicBezTo>
                <a:cubicBezTo>
                  <a:pt x="91" y="27"/>
                  <a:pt x="90" y="26"/>
                  <a:pt x="90" y="25"/>
                </a:cubicBezTo>
                <a:cubicBezTo>
                  <a:pt x="89" y="25"/>
                  <a:pt x="89" y="24"/>
                  <a:pt x="89" y="24"/>
                </a:cubicBezTo>
                <a:cubicBezTo>
                  <a:pt x="89" y="23"/>
                  <a:pt x="89" y="23"/>
                  <a:pt x="88" y="22"/>
                </a:cubicBezTo>
                <a:cubicBezTo>
                  <a:pt x="88" y="21"/>
                  <a:pt x="88" y="20"/>
                  <a:pt x="88" y="19"/>
                </a:cubicBezTo>
                <a:lnTo>
                  <a:pt x="88" y="2"/>
                </a:lnTo>
                <a:lnTo>
                  <a:pt x="88" y="0"/>
                </a:lnTo>
                <a:lnTo>
                  <a:pt x="89" y="0"/>
                </a:lnTo>
                <a:close/>
                <a:moveTo>
                  <a:pt x="94" y="18"/>
                </a:moveTo>
                <a:lnTo>
                  <a:pt x="94" y="20"/>
                </a:lnTo>
                <a:cubicBezTo>
                  <a:pt x="94" y="20"/>
                  <a:pt x="94" y="21"/>
                  <a:pt x="94" y="21"/>
                </a:cubicBezTo>
                <a:cubicBezTo>
                  <a:pt x="94" y="22"/>
                  <a:pt x="94" y="22"/>
                  <a:pt x="95" y="22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6" y="24"/>
                  <a:pt x="96" y="24"/>
                </a:cubicBezTo>
                <a:cubicBezTo>
                  <a:pt x="96" y="24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4"/>
                  <a:pt x="98" y="25"/>
                  <a:pt x="99" y="25"/>
                </a:cubicBezTo>
                <a:cubicBezTo>
                  <a:pt x="99" y="25"/>
                  <a:pt x="100" y="24"/>
                  <a:pt x="100" y="24"/>
                </a:cubicBezTo>
                <a:cubicBezTo>
                  <a:pt x="100" y="24"/>
                  <a:pt x="101" y="24"/>
                  <a:pt x="101" y="24"/>
                </a:cubicBezTo>
                <a:cubicBezTo>
                  <a:pt x="101" y="24"/>
                  <a:pt x="101" y="24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2"/>
                </a:cubicBezTo>
                <a:cubicBezTo>
                  <a:pt x="102" y="22"/>
                  <a:pt x="103" y="21"/>
                  <a:pt x="103" y="20"/>
                </a:cubicBezTo>
                <a:cubicBezTo>
                  <a:pt x="103" y="20"/>
                  <a:pt x="103" y="20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19"/>
                  <a:pt x="102" y="18"/>
                  <a:pt x="102" y="18"/>
                </a:cubicBezTo>
                <a:cubicBezTo>
                  <a:pt x="102" y="18"/>
                  <a:pt x="102" y="18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17"/>
                  <a:pt x="101" y="16"/>
                  <a:pt x="100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7" y="16"/>
                  <a:pt x="96" y="16"/>
                  <a:pt x="95" y="17"/>
                </a:cubicBezTo>
                <a:lnTo>
                  <a:pt x="94" y="18"/>
                </a:lnTo>
                <a:close/>
                <a:moveTo>
                  <a:pt x="110" y="29"/>
                </a:moveTo>
                <a:lnTo>
                  <a:pt x="110" y="2"/>
                </a:lnTo>
                <a:lnTo>
                  <a:pt x="110" y="0"/>
                </a:lnTo>
                <a:lnTo>
                  <a:pt x="111" y="0"/>
                </a:lnTo>
                <a:lnTo>
                  <a:pt x="115" y="0"/>
                </a:lnTo>
                <a:lnTo>
                  <a:pt x="116" y="0"/>
                </a:lnTo>
                <a:lnTo>
                  <a:pt x="116" y="2"/>
                </a:lnTo>
                <a:lnTo>
                  <a:pt x="116" y="29"/>
                </a:lnTo>
                <a:lnTo>
                  <a:pt x="116" y="30"/>
                </a:lnTo>
                <a:lnTo>
                  <a:pt x="115" y="30"/>
                </a:lnTo>
                <a:lnTo>
                  <a:pt x="111" y="30"/>
                </a:lnTo>
                <a:lnTo>
                  <a:pt x="110" y="30"/>
                </a:lnTo>
                <a:lnTo>
                  <a:pt x="110" y="29"/>
                </a:lnTo>
                <a:close/>
                <a:moveTo>
                  <a:pt x="65" y="29"/>
                </a:moveTo>
                <a:lnTo>
                  <a:pt x="65" y="2"/>
                </a:lnTo>
                <a:lnTo>
                  <a:pt x="65" y="0"/>
                </a:lnTo>
                <a:lnTo>
                  <a:pt x="66" y="0"/>
                </a:lnTo>
                <a:lnTo>
                  <a:pt x="70" y="0"/>
                </a:lnTo>
                <a:lnTo>
                  <a:pt x="71" y="0"/>
                </a:lnTo>
                <a:lnTo>
                  <a:pt x="71" y="2"/>
                </a:lnTo>
                <a:lnTo>
                  <a:pt x="71" y="12"/>
                </a:lnTo>
                <a:lnTo>
                  <a:pt x="80" y="12"/>
                </a:lnTo>
                <a:lnTo>
                  <a:pt x="80" y="2"/>
                </a:lnTo>
                <a:lnTo>
                  <a:pt x="80" y="0"/>
                </a:lnTo>
                <a:lnTo>
                  <a:pt x="81" y="0"/>
                </a:lnTo>
                <a:lnTo>
                  <a:pt x="85" y="0"/>
                </a:lnTo>
                <a:lnTo>
                  <a:pt x="86" y="0"/>
                </a:lnTo>
                <a:lnTo>
                  <a:pt x="86" y="2"/>
                </a:lnTo>
                <a:lnTo>
                  <a:pt x="86" y="29"/>
                </a:lnTo>
                <a:lnTo>
                  <a:pt x="86" y="30"/>
                </a:lnTo>
                <a:lnTo>
                  <a:pt x="85" y="30"/>
                </a:lnTo>
                <a:lnTo>
                  <a:pt x="81" y="30"/>
                </a:lnTo>
                <a:lnTo>
                  <a:pt x="80" y="30"/>
                </a:lnTo>
                <a:lnTo>
                  <a:pt x="80" y="29"/>
                </a:lnTo>
                <a:lnTo>
                  <a:pt x="80" y="17"/>
                </a:lnTo>
                <a:lnTo>
                  <a:pt x="71" y="17"/>
                </a:lnTo>
                <a:lnTo>
                  <a:pt x="71" y="29"/>
                </a:lnTo>
                <a:lnTo>
                  <a:pt x="71" y="30"/>
                </a:lnTo>
                <a:lnTo>
                  <a:pt x="70" y="30"/>
                </a:lnTo>
                <a:lnTo>
                  <a:pt x="66" y="30"/>
                </a:lnTo>
                <a:lnTo>
                  <a:pt x="65" y="30"/>
                </a:lnTo>
                <a:lnTo>
                  <a:pt x="65" y="29"/>
                </a:lnTo>
                <a:close/>
                <a:moveTo>
                  <a:pt x="39" y="24"/>
                </a:moveTo>
                <a:lnTo>
                  <a:pt x="40" y="24"/>
                </a:lnTo>
                <a:cubicBezTo>
                  <a:pt x="41" y="24"/>
                  <a:pt x="42" y="23"/>
                  <a:pt x="43" y="23"/>
                </a:cubicBezTo>
                <a:cubicBezTo>
                  <a:pt x="43" y="22"/>
                  <a:pt x="43" y="22"/>
                  <a:pt x="43" y="21"/>
                </a:cubicBezTo>
                <a:lnTo>
                  <a:pt x="43" y="12"/>
                </a:lnTo>
                <a:cubicBezTo>
                  <a:pt x="43" y="10"/>
                  <a:pt x="44" y="9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7"/>
                  <a:pt x="44" y="6"/>
                  <a:pt x="45" y="5"/>
                </a:cubicBezTo>
                <a:cubicBezTo>
                  <a:pt x="45" y="5"/>
                  <a:pt x="46" y="4"/>
                  <a:pt x="46" y="3"/>
                </a:cubicBezTo>
                <a:cubicBezTo>
                  <a:pt x="47" y="2"/>
                  <a:pt x="47" y="2"/>
                  <a:pt x="48" y="1"/>
                </a:cubicBezTo>
                <a:cubicBezTo>
                  <a:pt x="48" y="1"/>
                  <a:pt x="49" y="1"/>
                  <a:pt x="49" y="1"/>
                </a:cubicBezTo>
                <a:cubicBezTo>
                  <a:pt x="49" y="1"/>
                  <a:pt x="49" y="1"/>
                  <a:pt x="50" y="1"/>
                </a:cubicBezTo>
                <a:cubicBezTo>
                  <a:pt x="51" y="0"/>
                  <a:pt x="52" y="0"/>
                  <a:pt x="53" y="0"/>
                </a:cubicBezTo>
                <a:cubicBezTo>
                  <a:pt x="54" y="0"/>
                  <a:pt x="55" y="0"/>
                  <a:pt x="55" y="0"/>
                </a:cubicBezTo>
                <a:cubicBezTo>
                  <a:pt x="56" y="0"/>
                  <a:pt x="57" y="1"/>
                  <a:pt x="57" y="1"/>
                </a:cubicBezTo>
                <a:cubicBezTo>
                  <a:pt x="58" y="1"/>
                  <a:pt x="58" y="1"/>
                  <a:pt x="59" y="2"/>
                </a:cubicBezTo>
                <a:cubicBezTo>
                  <a:pt x="59" y="2"/>
                  <a:pt x="60" y="3"/>
                  <a:pt x="60" y="3"/>
                </a:cubicBezTo>
                <a:cubicBezTo>
                  <a:pt x="61" y="4"/>
                  <a:pt x="61" y="4"/>
                  <a:pt x="62" y="5"/>
                </a:cubicBezTo>
                <a:cubicBezTo>
                  <a:pt x="62" y="5"/>
                  <a:pt x="62" y="6"/>
                  <a:pt x="62" y="7"/>
                </a:cubicBezTo>
                <a:cubicBezTo>
                  <a:pt x="63" y="8"/>
                  <a:pt x="63" y="8"/>
                  <a:pt x="63" y="9"/>
                </a:cubicBezTo>
                <a:cubicBezTo>
                  <a:pt x="63" y="10"/>
                  <a:pt x="63" y="11"/>
                  <a:pt x="63" y="12"/>
                </a:cubicBezTo>
                <a:lnTo>
                  <a:pt x="63" y="29"/>
                </a:lnTo>
                <a:lnTo>
                  <a:pt x="63" y="30"/>
                </a:lnTo>
                <a:lnTo>
                  <a:pt x="62" y="30"/>
                </a:lnTo>
                <a:lnTo>
                  <a:pt x="58" y="30"/>
                </a:lnTo>
                <a:lnTo>
                  <a:pt x="57" y="30"/>
                </a:lnTo>
                <a:lnTo>
                  <a:pt x="57" y="29"/>
                </a:lnTo>
                <a:lnTo>
                  <a:pt x="57" y="12"/>
                </a:lnTo>
                <a:cubicBezTo>
                  <a:pt x="57" y="10"/>
                  <a:pt x="57" y="8"/>
                  <a:pt x="56" y="7"/>
                </a:cubicBezTo>
                <a:cubicBezTo>
                  <a:pt x="56" y="6"/>
                  <a:pt x="55" y="6"/>
                  <a:pt x="53" y="6"/>
                </a:cubicBezTo>
                <a:cubicBezTo>
                  <a:pt x="53" y="6"/>
                  <a:pt x="52" y="6"/>
                  <a:pt x="52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8"/>
                  <a:pt x="50" y="8"/>
                  <a:pt x="50" y="8"/>
                </a:cubicBezTo>
                <a:cubicBezTo>
                  <a:pt x="49" y="9"/>
                  <a:pt x="49" y="10"/>
                  <a:pt x="49" y="12"/>
                </a:cubicBezTo>
                <a:lnTo>
                  <a:pt x="49" y="21"/>
                </a:lnTo>
                <a:cubicBezTo>
                  <a:pt x="49" y="22"/>
                  <a:pt x="49" y="23"/>
                  <a:pt x="49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5"/>
                  <a:pt x="48" y="25"/>
                  <a:pt x="48" y="26"/>
                </a:cubicBezTo>
                <a:cubicBezTo>
                  <a:pt x="47" y="27"/>
                  <a:pt x="47" y="27"/>
                  <a:pt x="46" y="28"/>
                </a:cubicBezTo>
                <a:cubicBezTo>
                  <a:pt x="46" y="28"/>
                  <a:pt x="45" y="28"/>
                  <a:pt x="44" y="29"/>
                </a:cubicBezTo>
                <a:cubicBezTo>
                  <a:pt x="44" y="29"/>
                  <a:pt x="43" y="29"/>
                  <a:pt x="42" y="29"/>
                </a:cubicBezTo>
                <a:cubicBezTo>
                  <a:pt x="41" y="30"/>
                  <a:pt x="40" y="30"/>
                  <a:pt x="40" y="30"/>
                </a:cubicBezTo>
                <a:lnTo>
                  <a:pt x="38" y="30"/>
                </a:lnTo>
                <a:lnTo>
                  <a:pt x="37" y="30"/>
                </a:lnTo>
                <a:lnTo>
                  <a:pt x="33" y="30"/>
                </a:lnTo>
                <a:cubicBezTo>
                  <a:pt x="32" y="30"/>
                  <a:pt x="30" y="29"/>
                  <a:pt x="29" y="29"/>
                </a:cubicBezTo>
                <a:cubicBezTo>
                  <a:pt x="28" y="29"/>
                  <a:pt x="26" y="28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4" y="26"/>
                  <a:pt x="24" y="25"/>
                </a:cubicBezTo>
                <a:cubicBezTo>
                  <a:pt x="23" y="24"/>
                  <a:pt x="23" y="22"/>
                  <a:pt x="23" y="19"/>
                </a:cubicBezTo>
                <a:lnTo>
                  <a:pt x="23" y="2"/>
                </a:lnTo>
                <a:lnTo>
                  <a:pt x="23" y="0"/>
                </a:lnTo>
                <a:lnTo>
                  <a:pt x="24" y="0"/>
                </a:lnTo>
                <a:lnTo>
                  <a:pt x="37" y="0"/>
                </a:lnTo>
                <a:lnTo>
                  <a:pt x="38" y="0"/>
                </a:lnTo>
                <a:lnTo>
                  <a:pt x="38" y="2"/>
                </a:lnTo>
                <a:lnTo>
                  <a:pt x="38" y="5"/>
                </a:lnTo>
                <a:lnTo>
                  <a:pt x="38" y="6"/>
                </a:lnTo>
                <a:lnTo>
                  <a:pt x="37" y="6"/>
                </a:lnTo>
                <a:lnTo>
                  <a:pt x="29" y="6"/>
                </a:lnTo>
                <a:lnTo>
                  <a:pt x="29" y="12"/>
                </a:lnTo>
                <a:lnTo>
                  <a:pt x="36" y="12"/>
                </a:lnTo>
                <a:lnTo>
                  <a:pt x="38" y="12"/>
                </a:lnTo>
                <a:lnTo>
                  <a:pt x="38" y="13"/>
                </a:lnTo>
                <a:lnTo>
                  <a:pt x="38" y="16"/>
                </a:lnTo>
                <a:lnTo>
                  <a:pt x="38" y="17"/>
                </a:lnTo>
                <a:lnTo>
                  <a:pt x="36" y="17"/>
                </a:lnTo>
                <a:lnTo>
                  <a:pt x="29" y="17"/>
                </a:lnTo>
                <a:lnTo>
                  <a:pt x="29" y="20"/>
                </a:lnTo>
                <a:cubicBezTo>
                  <a:pt x="29" y="21"/>
                  <a:pt x="29" y="21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3"/>
                  <a:pt x="30" y="23"/>
                </a:cubicBezTo>
                <a:cubicBezTo>
                  <a:pt x="30" y="23"/>
                  <a:pt x="30" y="24"/>
                  <a:pt x="31" y="24"/>
                </a:cubicBezTo>
                <a:cubicBezTo>
                  <a:pt x="31" y="24"/>
                  <a:pt x="32" y="24"/>
                  <a:pt x="33" y="24"/>
                </a:cubicBezTo>
                <a:lnTo>
                  <a:pt x="37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6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Text Box 42"/>
          <p:cNvSpPr txBox="1">
            <a:spLocks noChangeArrowheads="1"/>
          </p:cNvSpPr>
          <p:nvPr userDrawn="1"/>
        </p:nvSpPr>
        <p:spPr bwMode="auto">
          <a:xfrm>
            <a:off x="798513" y="6350"/>
            <a:ext cx="3683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E4E4E4"/>
                </a:solidFill>
                <a:cs typeface="+mn-cs"/>
              </a:rPr>
              <a:t>We trust in</a:t>
            </a:r>
            <a:endParaRPr lang="ru-RU" dirty="0" smtClean="0">
              <a:solidFill>
                <a:srgbClr val="E4E4E4"/>
              </a:solidFill>
              <a:cs typeface="+mn-cs"/>
            </a:endParaRPr>
          </a:p>
        </p:txBody>
      </p:sp>
      <p:sp>
        <p:nvSpPr>
          <p:cNvPr id="4" name="Freeform 38"/>
          <p:cNvSpPr>
            <a:spLocks noChangeAspect="1" noEditPoints="1"/>
          </p:cNvSpPr>
          <p:nvPr userDrawn="1"/>
        </p:nvSpPr>
        <p:spPr bwMode="auto">
          <a:xfrm>
            <a:off x="796925" y="125413"/>
            <a:ext cx="2376488" cy="207962"/>
          </a:xfrm>
          <a:custGeom>
            <a:avLst/>
            <a:gdLst>
              <a:gd name="T0" fmla="*/ 2147483646 w 338"/>
              <a:gd name="T1" fmla="*/ 2147483646 h 30"/>
              <a:gd name="T2" fmla="*/ 2147483646 w 338"/>
              <a:gd name="T3" fmla="*/ 0 h 30"/>
              <a:gd name="T4" fmla="*/ 2147483646 w 338"/>
              <a:gd name="T5" fmla="*/ 2147483646 h 30"/>
              <a:gd name="T6" fmla="*/ 2147483646 w 338"/>
              <a:gd name="T7" fmla="*/ 2147483646 h 30"/>
              <a:gd name="T8" fmla="*/ 2147483646 w 338"/>
              <a:gd name="T9" fmla="*/ 2147483646 h 30"/>
              <a:gd name="T10" fmla="*/ 2147483646 w 338"/>
              <a:gd name="T11" fmla="*/ 2147483646 h 30"/>
              <a:gd name="T12" fmla="*/ 2147483646 w 338"/>
              <a:gd name="T13" fmla="*/ 2147483646 h 30"/>
              <a:gd name="T14" fmla="*/ 2147483646 w 338"/>
              <a:gd name="T15" fmla="*/ 2147483646 h 30"/>
              <a:gd name="T16" fmla="*/ 2147483646 w 338"/>
              <a:gd name="T17" fmla="*/ 0 h 30"/>
              <a:gd name="T18" fmla="*/ 2147483646 w 338"/>
              <a:gd name="T19" fmla="*/ 2147483646 h 30"/>
              <a:gd name="T20" fmla="*/ 2147483646 w 338"/>
              <a:gd name="T21" fmla="*/ 2147483646 h 30"/>
              <a:gd name="T22" fmla="*/ 2147483646 w 338"/>
              <a:gd name="T23" fmla="*/ 2147483646 h 30"/>
              <a:gd name="T24" fmla="*/ 2147483646 w 338"/>
              <a:gd name="T25" fmla="*/ 2147483646 h 30"/>
              <a:gd name="T26" fmla="*/ 2147483646 w 338"/>
              <a:gd name="T27" fmla="*/ 2147483646 h 30"/>
              <a:gd name="T28" fmla="*/ 2147483646 w 338"/>
              <a:gd name="T29" fmla="*/ 2147483646 h 30"/>
              <a:gd name="T30" fmla="*/ 2147483646 w 338"/>
              <a:gd name="T31" fmla="*/ 2147483646 h 30"/>
              <a:gd name="T32" fmla="*/ 2147483646 w 338"/>
              <a:gd name="T33" fmla="*/ 0 h 30"/>
              <a:gd name="T34" fmla="*/ 2147483646 w 338"/>
              <a:gd name="T35" fmla="*/ 2147483646 h 30"/>
              <a:gd name="T36" fmla="*/ 2147483646 w 338"/>
              <a:gd name="T37" fmla="*/ 2147483646 h 30"/>
              <a:gd name="T38" fmla="*/ 2147483646 w 338"/>
              <a:gd name="T39" fmla="*/ 2147483646 h 30"/>
              <a:gd name="T40" fmla="*/ 2147483646 w 338"/>
              <a:gd name="T41" fmla="*/ 2147483646 h 30"/>
              <a:gd name="T42" fmla="*/ 2147483646 w 338"/>
              <a:gd name="T43" fmla="*/ 2147483646 h 30"/>
              <a:gd name="T44" fmla="*/ 2147483646 w 338"/>
              <a:gd name="T45" fmla="*/ 2147483646 h 30"/>
              <a:gd name="T46" fmla="*/ 2147483646 w 338"/>
              <a:gd name="T47" fmla="*/ 2147483646 h 30"/>
              <a:gd name="T48" fmla="*/ 2147483646 w 338"/>
              <a:gd name="T49" fmla="*/ 2147483646 h 30"/>
              <a:gd name="T50" fmla="*/ 2147483646 w 338"/>
              <a:gd name="T51" fmla="*/ 2147483646 h 30"/>
              <a:gd name="T52" fmla="*/ 2147483646 w 338"/>
              <a:gd name="T53" fmla="*/ 2147483646 h 30"/>
              <a:gd name="T54" fmla="*/ 2147483646 w 338"/>
              <a:gd name="T55" fmla="*/ 2147483646 h 30"/>
              <a:gd name="T56" fmla="*/ 2147483646 w 338"/>
              <a:gd name="T57" fmla="*/ 2147483646 h 30"/>
              <a:gd name="T58" fmla="*/ 2147483646 w 338"/>
              <a:gd name="T59" fmla="*/ 0 h 30"/>
              <a:gd name="T60" fmla="*/ 2147483646 w 338"/>
              <a:gd name="T61" fmla="*/ 2147483646 h 30"/>
              <a:gd name="T62" fmla="*/ 2147483646 w 338"/>
              <a:gd name="T63" fmla="*/ 2147483646 h 30"/>
              <a:gd name="T64" fmla="*/ 2147483646 w 338"/>
              <a:gd name="T65" fmla="*/ 2147483646 h 30"/>
              <a:gd name="T66" fmla="*/ 2147483646 w 338"/>
              <a:gd name="T67" fmla="*/ 2147483646 h 30"/>
              <a:gd name="T68" fmla="*/ 2147483646 w 338"/>
              <a:gd name="T69" fmla="*/ 2147483646 h 30"/>
              <a:gd name="T70" fmla="*/ 2147483646 w 338"/>
              <a:gd name="T71" fmla="*/ 0 h 30"/>
              <a:gd name="T72" fmla="*/ 2147483646 w 338"/>
              <a:gd name="T73" fmla="*/ 2147483646 h 30"/>
              <a:gd name="T74" fmla="*/ 2147483646 w 338"/>
              <a:gd name="T75" fmla="*/ 2147483646 h 30"/>
              <a:gd name="T76" fmla="*/ 2147483646 w 338"/>
              <a:gd name="T77" fmla="*/ 2147483646 h 30"/>
              <a:gd name="T78" fmla="*/ 2147483646 w 338"/>
              <a:gd name="T79" fmla="*/ 2147483646 h 30"/>
              <a:gd name="T80" fmla="*/ 2147483646 w 338"/>
              <a:gd name="T81" fmla="*/ 2147483646 h 30"/>
              <a:gd name="T82" fmla="*/ 2147483646 w 338"/>
              <a:gd name="T83" fmla="*/ 2147483646 h 30"/>
              <a:gd name="T84" fmla="*/ 2147483646 w 338"/>
              <a:gd name="T85" fmla="*/ 2147483646 h 30"/>
              <a:gd name="T86" fmla="*/ 2147483646 w 338"/>
              <a:gd name="T87" fmla="*/ 2147483646 h 30"/>
              <a:gd name="T88" fmla="*/ 2147483646 w 338"/>
              <a:gd name="T89" fmla="*/ 2147483646 h 30"/>
              <a:gd name="T90" fmla="*/ 2147483646 w 338"/>
              <a:gd name="T91" fmla="*/ 2147483646 h 30"/>
              <a:gd name="T92" fmla="*/ 2147483646 w 338"/>
              <a:gd name="T93" fmla="*/ 2147483646 h 30"/>
              <a:gd name="T94" fmla="*/ 2147483646 w 338"/>
              <a:gd name="T95" fmla="*/ 2147483646 h 30"/>
              <a:gd name="T96" fmla="*/ 2147483646 w 338"/>
              <a:gd name="T97" fmla="*/ 2147483646 h 30"/>
              <a:gd name="T98" fmla="*/ 2147483646 w 338"/>
              <a:gd name="T99" fmla="*/ 2147483646 h 30"/>
              <a:gd name="T100" fmla="*/ 2147483646 w 338"/>
              <a:gd name="T101" fmla="*/ 2147483646 h 30"/>
              <a:gd name="T102" fmla="*/ 2147483646 w 338"/>
              <a:gd name="T103" fmla="*/ 2147483646 h 30"/>
              <a:gd name="T104" fmla="*/ 2147483646 w 338"/>
              <a:gd name="T105" fmla="*/ 2147483646 h 30"/>
              <a:gd name="T106" fmla="*/ 2147483646 w 338"/>
              <a:gd name="T107" fmla="*/ 2147483646 h 30"/>
              <a:gd name="T108" fmla="*/ 2147483646 w 338"/>
              <a:gd name="T109" fmla="*/ 2147483646 h 30"/>
              <a:gd name="T110" fmla="*/ 2147483646 w 338"/>
              <a:gd name="T111" fmla="*/ 2147483646 h 30"/>
              <a:gd name="T112" fmla="*/ 2147483646 w 338"/>
              <a:gd name="T113" fmla="*/ 2147483646 h 30"/>
              <a:gd name="T114" fmla="*/ 2147483646 w 338"/>
              <a:gd name="T115" fmla="*/ 2147483646 h 30"/>
              <a:gd name="T116" fmla="*/ 2147483646 w 338"/>
              <a:gd name="T117" fmla="*/ 2147483646 h 30"/>
              <a:gd name="T118" fmla="*/ 2147483646 w 338"/>
              <a:gd name="T119" fmla="*/ 2147483646 h 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38" h="30">
                <a:moveTo>
                  <a:pt x="16" y="0"/>
                </a:moveTo>
                <a:lnTo>
                  <a:pt x="20" y="0"/>
                </a:lnTo>
                <a:lnTo>
                  <a:pt x="21" y="0"/>
                </a:lnTo>
                <a:lnTo>
                  <a:pt x="21" y="2"/>
                </a:lnTo>
                <a:lnTo>
                  <a:pt x="21" y="29"/>
                </a:lnTo>
                <a:lnTo>
                  <a:pt x="21" y="30"/>
                </a:lnTo>
                <a:lnTo>
                  <a:pt x="20" y="30"/>
                </a:lnTo>
                <a:lnTo>
                  <a:pt x="16" y="30"/>
                </a:lnTo>
                <a:lnTo>
                  <a:pt x="15" y="30"/>
                </a:lnTo>
                <a:lnTo>
                  <a:pt x="15" y="29"/>
                </a:lnTo>
                <a:lnTo>
                  <a:pt x="15" y="18"/>
                </a:lnTo>
                <a:cubicBezTo>
                  <a:pt x="15" y="18"/>
                  <a:pt x="14" y="19"/>
                  <a:pt x="14" y="19"/>
                </a:cubicBezTo>
                <a:cubicBezTo>
                  <a:pt x="13" y="19"/>
                  <a:pt x="13" y="19"/>
                  <a:pt x="12" y="19"/>
                </a:cubicBezTo>
                <a:cubicBezTo>
                  <a:pt x="11" y="19"/>
                  <a:pt x="11" y="19"/>
                  <a:pt x="10" y="19"/>
                </a:cubicBezTo>
                <a:cubicBezTo>
                  <a:pt x="9" y="19"/>
                  <a:pt x="8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6" y="19"/>
                  <a:pt x="5" y="18"/>
                  <a:pt x="5" y="18"/>
                </a:cubicBezTo>
                <a:cubicBezTo>
                  <a:pt x="5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3" y="16"/>
                  <a:pt x="2" y="15"/>
                  <a:pt x="1" y="14"/>
                </a:cubicBezTo>
                <a:cubicBezTo>
                  <a:pt x="1" y="13"/>
                  <a:pt x="0" y="12"/>
                  <a:pt x="0" y="11"/>
                </a:cubicBezTo>
                <a:cubicBezTo>
                  <a:pt x="0" y="10"/>
                  <a:pt x="0" y="9"/>
                  <a:pt x="0" y="8"/>
                </a:cubicBezTo>
                <a:lnTo>
                  <a:pt x="0" y="2"/>
                </a:lnTo>
                <a:lnTo>
                  <a:pt x="0" y="0"/>
                </a:lnTo>
                <a:lnTo>
                  <a:pt x="1" y="0"/>
                </a:lnTo>
                <a:lnTo>
                  <a:pt x="5" y="0"/>
                </a:lnTo>
                <a:lnTo>
                  <a:pt x="6" y="0"/>
                </a:lnTo>
                <a:lnTo>
                  <a:pt x="6" y="2"/>
                </a:lnTo>
                <a:lnTo>
                  <a:pt x="6" y="8"/>
                </a:lnTo>
                <a:cubicBezTo>
                  <a:pt x="6" y="8"/>
                  <a:pt x="6" y="9"/>
                  <a:pt x="6" y="10"/>
                </a:cubicBezTo>
                <a:cubicBezTo>
                  <a:pt x="6" y="10"/>
                  <a:pt x="6" y="11"/>
                  <a:pt x="6" y="11"/>
                </a:cubicBezTo>
                <a:cubicBezTo>
                  <a:pt x="6" y="11"/>
                  <a:pt x="6" y="11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10" y="14"/>
                  <a:pt x="11" y="14"/>
                </a:cubicBezTo>
                <a:cubicBezTo>
                  <a:pt x="11" y="14"/>
                  <a:pt x="12" y="14"/>
                  <a:pt x="12" y="14"/>
                </a:cubicBezTo>
                <a:cubicBezTo>
                  <a:pt x="13" y="13"/>
                  <a:pt x="13" y="13"/>
                  <a:pt x="14" y="13"/>
                </a:cubicBezTo>
                <a:cubicBezTo>
                  <a:pt x="14" y="12"/>
                  <a:pt x="14" y="12"/>
                  <a:pt x="15" y="12"/>
                </a:cubicBezTo>
                <a:cubicBezTo>
                  <a:pt x="15" y="11"/>
                  <a:pt x="15" y="11"/>
                  <a:pt x="15" y="10"/>
                </a:cubicBez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  <a:moveTo>
                  <a:pt x="313" y="24"/>
                </a:moveTo>
                <a:lnTo>
                  <a:pt x="314" y="24"/>
                </a:lnTo>
                <a:cubicBezTo>
                  <a:pt x="315" y="24"/>
                  <a:pt x="315" y="24"/>
                  <a:pt x="316" y="24"/>
                </a:cubicBezTo>
                <a:cubicBezTo>
                  <a:pt x="316" y="23"/>
                  <a:pt x="317" y="23"/>
                  <a:pt x="317" y="23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7" y="23"/>
                  <a:pt x="318" y="23"/>
                  <a:pt x="318" y="23"/>
                </a:cubicBezTo>
                <a:cubicBezTo>
                  <a:pt x="318" y="22"/>
                  <a:pt x="318" y="22"/>
                  <a:pt x="318" y="21"/>
                </a:cubicBezTo>
                <a:lnTo>
                  <a:pt x="318" y="12"/>
                </a:lnTo>
                <a:cubicBezTo>
                  <a:pt x="318" y="10"/>
                  <a:pt x="318" y="9"/>
                  <a:pt x="318" y="8"/>
                </a:cubicBezTo>
                <a:cubicBezTo>
                  <a:pt x="318" y="8"/>
                  <a:pt x="319" y="8"/>
                  <a:pt x="319" y="8"/>
                </a:cubicBezTo>
                <a:cubicBezTo>
                  <a:pt x="319" y="7"/>
                  <a:pt x="319" y="6"/>
                  <a:pt x="319" y="5"/>
                </a:cubicBezTo>
                <a:cubicBezTo>
                  <a:pt x="320" y="5"/>
                  <a:pt x="320" y="4"/>
                  <a:pt x="321" y="3"/>
                </a:cubicBezTo>
                <a:cubicBezTo>
                  <a:pt x="321" y="2"/>
                  <a:pt x="322" y="2"/>
                  <a:pt x="323" y="1"/>
                </a:cubicBezTo>
                <a:cubicBezTo>
                  <a:pt x="323" y="1"/>
                  <a:pt x="323" y="1"/>
                  <a:pt x="324" y="1"/>
                </a:cubicBezTo>
                <a:cubicBezTo>
                  <a:pt x="324" y="1"/>
                  <a:pt x="324" y="1"/>
                  <a:pt x="324" y="1"/>
                </a:cubicBezTo>
                <a:cubicBezTo>
                  <a:pt x="325" y="0"/>
                  <a:pt x="327" y="0"/>
                  <a:pt x="328" y="0"/>
                </a:cubicBezTo>
                <a:cubicBezTo>
                  <a:pt x="329" y="0"/>
                  <a:pt x="329" y="0"/>
                  <a:pt x="330" y="0"/>
                </a:cubicBezTo>
                <a:cubicBezTo>
                  <a:pt x="331" y="0"/>
                  <a:pt x="331" y="1"/>
                  <a:pt x="332" y="1"/>
                </a:cubicBezTo>
                <a:cubicBezTo>
                  <a:pt x="333" y="1"/>
                  <a:pt x="333" y="1"/>
                  <a:pt x="334" y="2"/>
                </a:cubicBezTo>
                <a:cubicBezTo>
                  <a:pt x="334" y="2"/>
                  <a:pt x="335" y="3"/>
                  <a:pt x="335" y="3"/>
                </a:cubicBezTo>
                <a:cubicBezTo>
                  <a:pt x="335" y="4"/>
                  <a:pt x="336" y="4"/>
                  <a:pt x="336" y="5"/>
                </a:cubicBezTo>
                <a:cubicBezTo>
                  <a:pt x="337" y="5"/>
                  <a:pt x="337" y="6"/>
                  <a:pt x="337" y="7"/>
                </a:cubicBezTo>
                <a:cubicBezTo>
                  <a:pt x="337" y="8"/>
                  <a:pt x="337" y="8"/>
                  <a:pt x="338" y="9"/>
                </a:cubicBezTo>
                <a:cubicBezTo>
                  <a:pt x="338" y="10"/>
                  <a:pt x="338" y="11"/>
                  <a:pt x="338" y="12"/>
                </a:cubicBezTo>
                <a:lnTo>
                  <a:pt x="338" y="29"/>
                </a:lnTo>
                <a:lnTo>
                  <a:pt x="338" y="30"/>
                </a:lnTo>
                <a:lnTo>
                  <a:pt x="337" y="30"/>
                </a:lnTo>
                <a:lnTo>
                  <a:pt x="333" y="30"/>
                </a:lnTo>
                <a:lnTo>
                  <a:pt x="332" y="30"/>
                </a:lnTo>
                <a:lnTo>
                  <a:pt x="332" y="29"/>
                </a:lnTo>
                <a:lnTo>
                  <a:pt x="332" y="12"/>
                </a:lnTo>
                <a:cubicBezTo>
                  <a:pt x="332" y="10"/>
                  <a:pt x="332" y="8"/>
                  <a:pt x="331" y="7"/>
                </a:cubicBezTo>
                <a:cubicBezTo>
                  <a:pt x="330" y="6"/>
                  <a:pt x="329" y="6"/>
                  <a:pt x="328" y="6"/>
                </a:cubicBezTo>
                <a:cubicBezTo>
                  <a:pt x="327" y="6"/>
                  <a:pt x="327" y="6"/>
                  <a:pt x="326" y="6"/>
                </a:cubicBezTo>
                <a:cubicBezTo>
                  <a:pt x="326" y="6"/>
                  <a:pt x="326" y="6"/>
                  <a:pt x="326" y="6"/>
                </a:cubicBezTo>
                <a:cubicBezTo>
                  <a:pt x="326" y="6"/>
                  <a:pt x="325" y="7"/>
                  <a:pt x="325" y="7"/>
                </a:cubicBezTo>
                <a:cubicBezTo>
                  <a:pt x="325" y="7"/>
                  <a:pt x="325" y="7"/>
                  <a:pt x="325" y="7"/>
                </a:cubicBezTo>
                <a:cubicBezTo>
                  <a:pt x="325" y="8"/>
                  <a:pt x="325" y="8"/>
                  <a:pt x="325" y="8"/>
                </a:cubicBezTo>
                <a:cubicBezTo>
                  <a:pt x="324" y="9"/>
                  <a:pt x="324" y="10"/>
                  <a:pt x="324" y="12"/>
                </a:cubicBezTo>
                <a:lnTo>
                  <a:pt x="324" y="21"/>
                </a:lnTo>
                <a:cubicBezTo>
                  <a:pt x="324" y="22"/>
                  <a:pt x="324" y="23"/>
                  <a:pt x="324" y="24"/>
                </a:cubicBezTo>
                <a:cubicBezTo>
                  <a:pt x="324" y="24"/>
                  <a:pt x="324" y="24"/>
                  <a:pt x="323" y="24"/>
                </a:cubicBezTo>
                <a:cubicBezTo>
                  <a:pt x="323" y="25"/>
                  <a:pt x="323" y="25"/>
                  <a:pt x="323" y="26"/>
                </a:cubicBezTo>
                <a:cubicBezTo>
                  <a:pt x="322" y="27"/>
                  <a:pt x="322" y="27"/>
                  <a:pt x="321" y="28"/>
                </a:cubicBezTo>
                <a:cubicBezTo>
                  <a:pt x="320" y="28"/>
                  <a:pt x="320" y="28"/>
                  <a:pt x="319" y="29"/>
                </a:cubicBezTo>
                <a:cubicBezTo>
                  <a:pt x="318" y="29"/>
                  <a:pt x="318" y="29"/>
                  <a:pt x="317" y="29"/>
                </a:cubicBezTo>
                <a:cubicBezTo>
                  <a:pt x="316" y="30"/>
                  <a:pt x="315" y="30"/>
                  <a:pt x="314" y="30"/>
                </a:cubicBezTo>
                <a:lnTo>
                  <a:pt x="312" y="30"/>
                </a:lnTo>
                <a:lnTo>
                  <a:pt x="308" y="30"/>
                </a:lnTo>
                <a:lnTo>
                  <a:pt x="307" y="30"/>
                </a:lnTo>
                <a:lnTo>
                  <a:pt x="307" y="29"/>
                </a:lnTo>
                <a:lnTo>
                  <a:pt x="307" y="20"/>
                </a:lnTo>
                <a:lnTo>
                  <a:pt x="298" y="20"/>
                </a:lnTo>
                <a:lnTo>
                  <a:pt x="298" y="29"/>
                </a:lnTo>
                <a:lnTo>
                  <a:pt x="298" y="30"/>
                </a:lnTo>
                <a:lnTo>
                  <a:pt x="296" y="30"/>
                </a:lnTo>
                <a:lnTo>
                  <a:pt x="293" y="30"/>
                </a:lnTo>
                <a:lnTo>
                  <a:pt x="292" y="30"/>
                </a:lnTo>
                <a:lnTo>
                  <a:pt x="292" y="29"/>
                </a:lnTo>
                <a:lnTo>
                  <a:pt x="292" y="12"/>
                </a:lnTo>
                <a:cubicBezTo>
                  <a:pt x="292" y="10"/>
                  <a:pt x="292" y="8"/>
                  <a:pt x="292" y="7"/>
                </a:cubicBezTo>
                <a:cubicBezTo>
                  <a:pt x="293" y="5"/>
                  <a:pt x="294" y="4"/>
                  <a:pt x="295" y="3"/>
                </a:cubicBezTo>
                <a:cubicBezTo>
                  <a:pt x="296" y="2"/>
                  <a:pt x="297" y="1"/>
                  <a:pt x="298" y="1"/>
                </a:cubicBezTo>
                <a:cubicBezTo>
                  <a:pt x="299" y="0"/>
                  <a:pt x="301" y="0"/>
                  <a:pt x="302" y="0"/>
                </a:cubicBezTo>
                <a:cubicBezTo>
                  <a:pt x="303" y="0"/>
                  <a:pt x="304" y="0"/>
                  <a:pt x="305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306" y="1"/>
                  <a:pt x="307" y="1"/>
                  <a:pt x="308" y="1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2"/>
                  <a:pt x="309" y="2"/>
                  <a:pt x="309" y="2"/>
                </a:cubicBezTo>
                <a:cubicBezTo>
                  <a:pt x="310" y="3"/>
                  <a:pt x="311" y="4"/>
                  <a:pt x="311" y="6"/>
                </a:cubicBezTo>
                <a:cubicBezTo>
                  <a:pt x="311" y="6"/>
                  <a:pt x="311" y="6"/>
                  <a:pt x="312" y="6"/>
                </a:cubicBezTo>
                <a:cubicBezTo>
                  <a:pt x="312" y="7"/>
                  <a:pt x="312" y="7"/>
                  <a:pt x="312" y="7"/>
                </a:cubicBezTo>
                <a:cubicBezTo>
                  <a:pt x="312" y="8"/>
                  <a:pt x="312" y="10"/>
                  <a:pt x="312" y="12"/>
                </a:cubicBezTo>
                <a:lnTo>
                  <a:pt x="312" y="24"/>
                </a:lnTo>
                <a:moveTo>
                  <a:pt x="302" y="6"/>
                </a:moveTo>
                <a:cubicBezTo>
                  <a:pt x="301" y="6"/>
                  <a:pt x="301" y="6"/>
                  <a:pt x="300" y="6"/>
                </a:cubicBezTo>
                <a:cubicBezTo>
                  <a:pt x="300" y="6"/>
                  <a:pt x="299" y="7"/>
                  <a:pt x="299" y="7"/>
                </a:cubicBezTo>
                <a:cubicBezTo>
                  <a:pt x="299" y="7"/>
                  <a:pt x="299" y="7"/>
                  <a:pt x="298" y="7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9"/>
                  <a:pt x="298" y="10"/>
                  <a:pt x="298" y="12"/>
                </a:cubicBezTo>
                <a:lnTo>
                  <a:pt x="298" y="14"/>
                </a:lnTo>
                <a:lnTo>
                  <a:pt x="307" y="14"/>
                </a:lnTo>
                <a:lnTo>
                  <a:pt x="307" y="12"/>
                </a:lnTo>
                <a:cubicBezTo>
                  <a:pt x="307" y="11"/>
                  <a:pt x="307" y="10"/>
                  <a:pt x="306" y="9"/>
                </a:cubicBezTo>
                <a:cubicBezTo>
                  <a:pt x="306" y="9"/>
                  <a:pt x="306" y="9"/>
                  <a:pt x="306" y="8"/>
                </a:cubicBezTo>
                <a:cubicBezTo>
                  <a:pt x="306" y="8"/>
                  <a:pt x="306" y="7"/>
                  <a:pt x="306" y="7"/>
                </a:cubicBezTo>
                <a:cubicBezTo>
                  <a:pt x="305" y="7"/>
                  <a:pt x="305" y="7"/>
                  <a:pt x="305" y="7"/>
                </a:cubicBezTo>
                <a:cubicBezTo>
                  <a:pt x="305" y="6"/>
                  <a:pt x="305" y="6"/>
                  <a:pt x="305" y="6"/>
                </a:cubicBezTo>
                <a:cubicBezTo>
                  <a:pt x="304" y="6"/>
                  <a:pt x="303" y="6"/>
                  <a:pt x="302" y="6"/>
                </a:cubicBezTo>
                <a:close/>
                <a:moveTo>
                  <a:pt x="269" y="29"/>
                </a:moveTo>
                <a:lnTo>
                  <a:pt x="269" y="2"/>
                </a:lnTo>
                <a:lnTo>
                  <a:pt x="269" y="0"/>
                </a:lnTo>
                <a:lnTo>
                  <a:pt x="270" y="0"/>
                </a:lnTo>
                <a:lnTo>
                  <a:pt x="273" y="0"/>
                </a:lnTo>
                <a:lnTo>
                  <a:pt x="274" y="0"/>
                </a:lnTo>
                <a:lnTo>
                  <a:pt x="274" y="2"/>
                </a:lnTo>
                <a:lnTo>
                  <a:pt x="274" y="12"/>
                </a:lnTo>
                <a:lnTo>
                  <a:pt x="284" y="12"/>
                </a:lnTo>
                <a:lnTo>
                  <a:pt x="284" y="2"/>
                </a:lnTo>
                <a:lnTo>
                  <a:pt x="284" y="0"/>
                </a:lnTo>
                <a:lnTo>
                  <a:pt x="285" y="0"/>
                </a:lnTo>
                <a:lnTo>
                  <a:pt x="288" y="0"/>
                </a:lnTo>
                <a:lnTo>
                  <a:pt x="289" y="0"/>
                </a:lnTo>
                <a:lnTo>
                  <a:pt x="289" y="2"/>
                </a:lnTo>
                <a:lnTo>
                  <a:pt x="289" y="29"/>
                </a:lnTo>
                <a:lnTo>
                  <a:pt x="289" y="30"/>
                </a:lnTo>
                <a:lnTo>
                  <a:pt x="288" y="30"/>
                </a:lnTo>
                <a:lnTo>
                  <a:pt x="285" y="30"/>
                </a:lnTo>
                <a:lnTo>
                  <a:pt x="284" y="30"/>
                </a:lnTo>
                <a:lnTo>
                  <a:pt x="284" y="29"/>
                </a:lnTo>
                <a:lnTo>
                  <a:pt x="284" y="17"/>
                </a:lnTo>
                <a:lnTo>
                  <a:pt x="274" y="17"/>
                </a:lnTo>
                <a:lnTo>
                  <a:pt x="274" y="29"/>
                </a:lnTo>
                <a:lnTo>
                  <a:pt x="274" y="30"/>
                </a:lnTo>
                <a:lnTo>
                  <a:pt x="273" y="30"/>
                </a:lnTo>
                <a:lnTo>
                  <a:pt x="270" y="30"/>
                </a:lnTo>
                <a:lnTo>
                  <a:pt x="269" y="30"/>
                </a:lnTo>
                <a:lnTo>
                  <a:pt x="269" y="29"/>
                </a:lnTo>
                <a:close/>
                <a:moveTo>
                  <a:pt x="260" y="29"/>
                </a:moveTo>
                <a:lnTo>
                  <a:pt x="260" y="20"/>
                </a:lnTo>
                <a:lnTo>
                  <a:pt x="251" y="20"/>
                </a:lnTo>
                <a:lnTo>
                  <a:pt x="251" y="29"/>
                </a:lnTo>
                <a:lnTo>
                  <a:pt x="251" y="30"/>
                </a:lnTo>
                <a:lnTo>
                  <a:pt x="250" y="30"/>
                </a:lnTo>
                <a:lnTo>
                  <a:pt x="246" y="30"/>
                </a:lnTo>
                <a:lnTo>
                  <a:pt x="245" y="30"/>
                </a:lnTo>
                <a:lnTo>
                  <a:pt x="245" y="29"/>
                </a:lnTo>
                <a:lnTo>
                  <a:pt x="245" y="12"/>
                </a:lnTo>
                <a:cubicBezTo>
                  <a:pt x="245" y="10"/>
                  <a:pt x="246" y="8"/>
                  <a:pt x="246" y="7"/>
                </a:cubicBezTo>
                <a:cubicBezTo>
                  <a:pt x="247" y="5"/>
                  <a:pt x="247" y="4"/>
                  <a:pt x="248" y="3"/>
                </a:cubicBezTo>
                <a:cubicBezTo>
                  <a:pt x="249" y="2"/>
                  <a:pt x="250" y="1"/>
                  <a:pt x="252" y="1"/>
                </a:cubicBezTo>
                <a:cubicBezTo>
                  <a:pt x="253" y="0"/>
                  <a:pt x="254" y="0"/>
                  <a:pt x="256" y="0"/>
                </a:cubicBezTo>
                <a:cubicBezTo>
                  <a:pt x="257" y="0"/>
                  <a:pt x="258" y="0"/>
                  <a:pt x="259" y="0"/>
                </a:cubicBezTo>
                <a:cubicBezTo>
                  <a:pt x="259" y="0"/>
                  <a:pt x="259" y="0"/>
                  <a:pt x="259" y="0"/>
                </a:cubicBezTo>
                <a:cubicBezTo>
                  <a:pt x="260" y="1"/>
                  <a:pt x="260" y="1"/>
                  <a:pt x="261" y="1"/>
                </a:cubicBezTo>
                <a:cubicBezTo>
                  <a:pt x="261" y="2"/>
                  <a:pt x="262" y="2"/>
                  <a:pt x="262" y="2"/>
                </a:cubicBezTo>
                <a:cubicBezTo>
                  <a:pt x="262" y="2"/>
                  <a:pt x="262" y="2"/>
                  <a:pt x="262" y="2"/>
                </a:cubicBezTo>
                <a:cubicBezTo>
                  <a:pt x="263" y="3"/>
                  <a:pt x="264" y="4"/>
                  <a:pt x="265" y="6"/>
                </a:cubicBezTo>
                <a:cubicBezTo>
                  <a:pt x="265" y="6"/>
                  <a:pt x="265" y="6"/>
                  <a:pt x="265" y="6"/>
                </a:cubicBezTo>
                <a:cubicBezTo>
                  <a:pt x="265" y="7"/>
                  <a:pt x="265" y="7"/>
                  <a:pt x="265" y="7"/>
                </a:cubicBezTo>
                <a:cubicBezTo>
                  <a:pt x="266" y="8"/>
                  <a:pt x="266" y="10"/>
                  <a:pt x="266" y="12"/>
                </a:cubicBezTo>
                <a:lnTo>
                  <a:pt x="266" y="29"/>
                </a:lnTo>
                <a:lnTo>
                  <a:pt x="266" y="30"/>
                </a:lnTo>
                <a:lnTo>
                  <a:pt x="265" y="30"/>
                </a:lnTo>
                <a:lnTo>
                  <a:pt x="261" y="30"/>
                </a:lnTo>
                <a:lnTo>
                  <a:pt x="260" y="30"/>
                </a:lnTo>
                <a:lnTo>
                  <a:pt x="260" y="29"/>
                </a:lnTo>
                <a:close/>
                <a:moveTo>
                  <a:pt x="256" y="6"/>
                </a:moveTo>
                <a:cubicBezTo>
                  <a:pt x="255" y="6"/>
                  <a:pt x="254" y="6"/>
                  <a:pt x="254" y="6"/>
                </a:cubicBezTo>
                <a:cubicBezTo>
                  <a:pt x="253" y="6"/>
                  <a:pt x="253" y="7"/>
                  <a:pt x="252" y="7"/>
                </a:cubicBezTo>
                <a:cubicBezTo>
                  <a:pt x="252" y="7"/>
                  <a:pt x="252" y="7"/>
                  <a:pt x="252" y="7"/>
                </a:cubicBezTo>
                <a:cubicBezTo>
                  <a:pt x="252" y="8"/>
                  <a:pt x="252" y="8"/>
                  <a:pt x="252" y="8"/>
                </a:cubicBezTo>
                <a:cubicBezTo>
                  <a:pt x="251" y="9"/>
                  <a:pt x="251" y="10"/>
                  <a:pt x="251" y="12"/>
                </a:cubicBezTo>
                <a:lnTo>
                  <a:pt x="251" y="14"/>
                </a:lnTo>
                <a:lnTo>
                  <a:pt x="260" y="14"/>
                </a:lnTo>
                <a:lnTo>
                  <a:pt x="260" y="12"/>
                </a:lnTo>
                <a:cubicBezTo>
                  <a:pt x="260" y="11"/>
                  <a:pt x="260" y="10"/>
                  <a:pt x="260" y="9"/>
                </a:cubicBezTo>
                <a:cubicBezTo>
                  <a:pt x="260" y="9"/>
                  <a:pt x="260" y="9"/>
                  <a:pt x="260" y="8"/>
                </a:cubicBezTo>
                <a:cubicBezTo>
                  <a:pt x="260" y="8"/>
                  <a:pt x="259" y="7"/>
                  <a:pt x="259" y="7"/>
                </a:cubicBezTo>
                <a:cubicBezTo>
                  <a:pt x="259" y="7"/>
                  <a:pt x="259" y="7"/>
                  <a:pt x="259" y="7"/>
                </a:cubicBezTo>
                <a:cubicBezTo>
                  <a:pt x="259" y="6"/>
                  <a:pt x="259" y="6"/>
                  <a:pt x="258" y="6"/>
                </a:cubicBezTo>
                <a:cubicBezTo>
                  <a:pt x="258" y="6"/>
                  <a:pt x="257" y="6"/>
                  <a:pt x="256" y="6"/>
                </a:cubicBezTo>
                <a:close/>
                <a:moveTo>
                  <a:pt x="224" y="29"/>
                </a:moveTo>
                <a:lnTo>
                  <a:pt x="224" y="2"/>
                </a:lnTo>
                <a:lnTo>
                  <a:pt x="224" y="0"/>
                </a:lnTo>
                <a:lnTo>
                  <a:pt x="225" y="0"/>
                </a:lnTo>
                <a:lnTo>
                  <a:pt x="229" y="0"/>
                </a:lnTo>
                <a:lnTo>
                  <a:pt x="230" y="0"/>
                </a:lnTo>
                <a:lnTo>
                  <a:pt x="230" y="2"/>
                </a:lnTo>
                <a:lnTo>
                  <a:pt x="230" y="10"/>
                </a:lnTo>
                <a:lnTo>
                  <a:pt x="238" y="1"/>
                </a:lnTo>
                <a:lnTo>
                  <a:pt x="238" y="0"/>
                </a:lnTo>
                <a:lnTo>
                  <a:pt x="239" y="0"/>
                </a:lnTo>
                <a:lnTo>
                  <a:pt x="244" y="0"/>
                </a:lnTo>
                <a:lnTo>
                  <a:pt x="246" y="0"/>
                </a:lnTo>
                <a:lnTo>
                  <a:pt x="245" y="2"/>
                </a:lnTo>
                <a:lnTo>
                  <a:pt x="237" y="11"/>
                </a:lnTo>
                <a:cubicBezTo>
                  <a:pt x="237" y="11"/>
                  <a:pt x="238" y="11"/>
                  <a:pt x="238" y="11"/>
                </a:cubicBezTo>
                <a:cubicBezTo>
                  <a:pt x="239" y="11"/>
                  <a:pt x="239" y="11"/>
                  <a:pt x="240" y="12"/>
                </a:cubicBezTo>
                <a:cubicBezTo>
                  <a:pt x="240" y="12"/>
                  <a:pt x="240" y="12"/>
                  <a:pt x="241" y="13"/>
                </a:cubicBezTo>
                <a:cubicBezTo>
                  <a:pt x="241" y="13"/>
                  <a:pt x="242" y="13"/>
                  <a:pt x="242" y="14"/>
                </a:cubicBezTo>
                <a:cubicBezTo>
                  <a:pt x="242" y="14"/>
                  <a:pt x="243" y="15"/>
                  <a:pt x="243" y="15"/>
                </a:cubicBezTo>
                <a:cubicBezTo>
                  <a:pt x="243" y="15"/>
                  <a:pt x="243" y="16"/>
                  <a:pt x="243" y="16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43" y="17"/>
                  <a:pt x="244" y="18"/>
                  <a:pt x="244" y="19"/>
                </a:cubicBezTo>
                <a:lnTo>
                  <a:pt x="244" y="29"/>
                </a:lnTo>
                <a:lnTo>
                  <a:pt x="244" y="30"/>
                </a:lnTo>
                <a:lnTo>
                  <a:pt x="242" y="30"/>
                </a:lnTo>
                <a:lnTo>
                  <a:pt x="239" y="30"/>
                </a:lnTo>
                <a:lnTo>
                  <a:pt x="238" y="30"/>
                </a:lnTo>
                <a:lnTo>
                  <a:pt x="238" y="29"/>
                </a:lnTo>
                <a:lnTo>
                  <a:pt x="238" y="19"/>
                </a:lnTo>
                <a:cubicBezTo>
                  <a:pt x="238" y="19"/>
                  <a:pt x="238" y="19"/>
                  <a:pt x="238" y="18"/>
                </a:cubicBezTo>
                <a:cubicBezTo>
                  <a:pt x="238" y="18"/>
                  <a:pt x="237" y="18"/>
                  <a:pt x="237" y="1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236" y="17"/>
                  <a:pt x="236" y="16"/>
                  <a:pt x="236" y="16"/>
                </a:cubicBezTo>
                <a:cubicBezTo>
                  <a:pt x="236" y="16"/>
                  <a:pt x="235" y="16"/>
                  <a:pt x="235" y="16"/>
                </a:cubicBezTo>
                <a:cubicBezTo>
                  <a:pt x="234" y="16"/>
                  <a:pt x="234" y="16"/>
                  <a:pt x="234" y="16"/>
                </a:cubicBezTo>
                <a:cubicBezTo>
                  <a:pt x="233" y="16"/>
                  <a:pt x="232" y="16"/>
                  <a:pt x="232" y="16"/>
                </a:cubicBezTo>
                <a:cubicBezTo>
                  <a:pt x="232" y="16"/>
                  <a:pt x="232" y="16"/>
                  <a:pt x="232" y="16"/>
                </a:cubicBezTo>
                <a:cubicBezTo>
                  <a:pt x="231" y="16"/>
                  <a:pt x="231" y="16"/>
                  <a:pt x="231" y="17"/>
                </a:cubicBezTo>
                <a:cubicBezTo>
                  <a:pt x="231" y="17"/>
                  <a:pt x="230" y="17"/>
                  <a:pt x="230" y="18"/>
                </a:cubicBezTo>
                <a:cubicBezTo>
                  <a:pt x="230" y="18"/>
                  <a:pt x="230" y="19"/>
                  <a:pt x="230" y="19"/>
                </a:cubicBezTo>
                <a:lnTo>
                  <a:pt x="230" y="29"/>
                </a:lnTo>
                <a:lnTo>
                  <a:pt x="230" y="30"/>
                </a:lnTo>
                <a:lnTo>
                  <a:pt x="229" y="30"/>
                </a:lnTo>
                <a:lnTo>
                  <a:pt x="225" y="30"/>
                </a:lnTo>
                <a:lnTo>
                  <a:pt x="224" y="30"/>
                </a:lnTo>
                <a:lnTo>
                  <a:pt x="224" y="29"/>
                </a:lnTo>
                <a:close/>
                <a:moveTo>
                  <a:pt x="199" y="15"/>
                </a:moveTo>
                <a:lnTo>
                  <a:pt x="199" y="15"/>
                </a:lnTo>
                <a:cubicBezTo>
                  <a:pt x="199" y="16"/>
                  <a:pt x="199" y="16"/>
                  <a:pt x="199" y="17"/>
                </a:cubicBezTo>
                <a:cubicBezTo>
                  <a:pt x="199" y="17"/>
                  <a:pt x="199" y="17"/>
                  <a:pt x="200" y="17"/>
                </a:cubicBezTo>
                <a:cubicBezTo>
                  <a:pt x="200" y="18"/>
                  <a:pt x="200" y="18"/>
                  <a:pt x="200" y="19"/>
                </a:cubicBezTo>
                <a:cubicBezTo>
                  <a:pt x="200" y="19"/>
                  <a:pt x="200" y="19"/>
                  <a:pt x="200" y="19"/>
                </a:cubicBezTo>
                <a:cubicBezTo>
                  <a:pt x="200" y="19"/>
                  <a:pt x="200" y="19"/>
                  <a:pt x="200" y="20"/>
                </a:cubicBezTo>
                <a:cubicBezTo>
                  <a:pt x="201" y="20"/>
                  <a:pt x="201" y="21"/>
                  <a:pt x="202" y="22"/>
                </a:cubicBezTo>
                <a:cubicBezTo>
                  <a:pt x="202" y="22"/>
                  <a:pt x="203" y="22"/>
                  <a:pt x="203" y="23"/>
                </a:cubicBezTo>
                <a:cubicBezTo>
                  <a:pt x="204" y="23"/>
                  <a:pt x="204" y="23"/>
                  <a:pt x="205" y="24"/>
                </a:cubicBezTo>
                <a:cubicBezTo>
                  <a:pt x="206" y="24"/>
                  <a:pt x="207" y="25"/>
                  <a:pt x="208" y="25"/>
                </a:cubicBezTo>
                <a:cubicBezTo>
                  <a:pt x="209" y="25"/>
                  <a:pt x="210" y="24"/>
                  <a:pt x="212" y="24"/>
                </a:cubicBezTo>
                <a:cubicBezTo>
                  <a:pt x="212" y="24"/>
                  <a:pt x="213" y="23"/>
                  <a:pt x="213" y="23"/>
                </a:cubicBezTo>
                <a:cubicBezTo>
                  <a:pt x="214" y="22"/>
                  <a:pt x="214" y="22"/>
                  <a:pt x="214" y="22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5" y="21"/>
                  <a:pt x="215" y="21"/>
                  <a:pt x="215" y="21"/>
                </a:cubicBezTo>
                <a:cubicBezTo>
                  <a:pt x="216" y="20"/>
                  <a:pt x="216" y="19"/>
                  <a:pt x="216" y="19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17" y="18"/>
                  <a:pt x="217" y="18"/>
                  <a:pt x="217" y="18"/>
                </a:cubicBezTo>
                <a:cubicBezTo>
                  <a:pt x="217" y="17"/>
                  <a:pt x="217" y="16"/>
                  <a:pt x="217" y="15"/>
                </a:cubicBezTo>
                <a:cubicBezTo>
                  <a:pt x="217" y="14"/>
                  <a:pt x="217" y="14"/>
                  <a:pt x="217" y="13"/>
                </a:cubicBezTo>
                <a:cubicBezTo>
                  <a:pt x="217" y="12"/>
                  <a:pt x="216" y="12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6" y="11"/>
                  <a:pt x="216" y="11"/>
                  <a:pt x="216" y="11"/>
                </a:cubicBezTo>
                <a:cubicBezTo>
                  <a:pt x="215" y="10"/>
                  <a:pt x="215" y="9"/>
                  <a:pt x="214" y="8"/>
                </a:cubicBezTo>
                <a:cubicBezTo>
                  <a:pt x="214" y="8"/>
                  <a:pt x="214" y="8"/>
                  <a:pt x="213" y="7"/>
                </a:cubicBezTo>
                <a:cubicBezTo>
                  <a:pt x="213" y="7"/>
                  <a:pt x="212" y="7"/>
                  <a:pt x="212" y="6"/>
                </a:cubicBezTo>
                <a:cubicBezTo>
                  <a:pt x="211" y="6"/>
                  <a:pt x="210" y="6"/>
                  <a:pt x="210" y="6"/>
                </a:cubicBezTo>
                <a:cubicBezTo>
                  <a:pt x="209" y="6"/>
                  <a:pt x="209" y="6"/>
                  <a:pt x="208" y="6"/>
                </a:cubicBezTo>
                <a:cubicBezTo>
                  <a:pt x="207" y="6"/>
                  <a:pt x="207" y="6"/>
                  <a:pt x="206" y="6"/>
                </a:cubicBezTo>
                <a:cubicBezTo>
                  <a:pt x="205" y="6"/>
                  <a:pt x="204" y="6"/>
                  <a:pt x="204" y="7"/>
                </a:cubicBezTo>
                <a:cubicBezTo>
                  <a:pt x="204" y="7"/>
                  <a:pt x="203" y="7"/>
                  <a:pt x="203" y="7"/>
                </a:cubicBezTo>
                <a:cubicBezTo>
                  <a:pt x="203" y="7"/>
                  <a:pt x="203" y="8"/>
                  <a:pt x="203" y="8"/>
                </a:cubicBezTo>
                <a:cubicBezTo>
                  <a:pt x="202" y="8"/>
                  <a:pt x="201" y="9"/>
                  <a:pt x="200" y="10"/>
                </a:cubicBezTo>
                <a:cubicBezTo>
                  <a:pt x="200" y="11"/>
                  <a:pt x="200" y="11"/>
                  <a:pt x="200" y="11"/>
                </a:cubicBezTo>
                <a:cubicBezTo>
                  <a:pt x="200" y="11"/>
                  <a:pt x="200" y="11"/>
                  <a:pt x="200" y="12"/>
                </a:cubicBezTo>
                <a:cubicBezTo>
                  <a:pt x="199" y="13"/>
                  <a:pt x="199" y="14"/>
                  <a:pt x="199" y="15"/>
                </a:cubicBezTo>
                <a:close/>
                <a:moveTo>
                  <a:pt x="193" y="15"/>
                </a:moveTo>
                <a:lnTo>
                  <a:pt x="193" y="15"/>
                </a:lnTo>
                <a:cubicBezTo>
                  <a:pt x="193" y="14"/>
                  <a:pt x="194" y="12"/>
                  <a:pt x="194" y="11"/>
                </a:cubicBezTo>
                <a:cubicBezTo>
                  <a:pt x="194" y="11"/>
                  <a:pt x="194" y="11"/>
                  <a:pt x="194" y="11"/>
                </a:cubicBezTo>
                <a:cubicBezTo>
                  <a:pt x="194" y="10"/>
                  <a:pt x="195" y="9"/>
                  <a:pt x="195" y="8"/>
                </a:cubicBezTo>
                <a:cubicBezTo>
                  <a:pt x="196" y="6"/>
                  <a:pt x="197" y="5"/>
                  <a:pt x="198" y="5"/>
                </a:cubicBezTo>
                <a:cubicBezTo>
                  <a:pt x="199" y="4"/>
                  <a:pt x="200" y="3"/>
                  <a:pt x="201" y="2"/>
                </a:cubicBezTo>
                <a:cubicBezTo>
                  <a:pt x="202" y="1"/>
                  <a:pt x="203" y="1"/>
                  <a:pt x="204" y="1"/>
                </a:cubicBezTo>
                <a:cubicBezTo>
                  <a:pt x="206" y="0"/>
                  <a:pt x="207" y="0"/>
                  <a:pt x="208" y="0"/>
                </a:cubicBezTo>
                <a:cubicBezTo>
                  <a:pt x="209" y="0"/>
                  <a:pt x="210" y="0"/>
                  <a:pt x="211" y="0"/>
                </a:cubicBezTo>
                <a:cubicBezTo>
                  <a:pt x="211" y="0"/>
                  <a:pt x="211" y="0"/>
                  <a:pt x="212" y="0"/>
                </a:cubicBezTo>
                <a:cubicBezTo>
                  <a:pt x="212" y="1"/>
                  <a:pt x="213" y="1"/>
                  <a:pt x="214" y="1"/>
                </a:cubicBezTo>
                <a:cubicBezTo>
                  <a:pt x="215" y="2"/>
                  <a:pt x="216" y="2"/>
                  <a:pt x="216" y="3"/>
                </a:cubicBezTo>
                <a:cubicBezTo>
                  <a:pt x="217" y="3"/>
                  <a:pt x="218" y="4"/>
                  <a:pt x="218" y="4"/>
                </a:cubicBezTo>
                <a:lnTo>
                  <a:pt x="219" y="5"/>
                </a:lnTo>
                <a:cubicBezTo>
                  <a:pt x="219" y="5"/>
                  <a:pt x="219" y="5"/>
                  <a:pt x="219" y="5"/>
                </a:cubicBezTo>
                <a:cubicBezTo>
                  <a:pt x="219" y="5"/>
                  <a:pt x="219" y="6"/>
                  <a:pt x="220" y="6"/>
                </a:cubicBezTo>
                <a:cubicBezTo>
                  <a:pt x="220" y="7"/>
                  <a:pt x="221" y="8"/>
                  <a:pt x="222" y="9"/>
                </a:cubicBezTo>
                <a:cubicBezTo>
                  <a:pt x="222" y="10"/>
                  <a:pt x="222" y="11"/>
                  <a:pt x="222" y="12"/>
                </a:cubicBezTo>
                <a:cubicBezTo>
                  <a:pt x="223" y="13"/>
                  <a:pt x="223" y="14"/>
                  <a:pt x="223" y="15"/>
                </a:cubicBezTo>
                <a:cubicBezTo>
                  <a:pt x="223" y="16"/>
                  <a:pt x="223" y="17"/>
                  <a:pt x="222" y="18"/>
                </a:cubicBezTo>
                <a:cubicBezTo>
                  <a:pt x="222" y="19"/>
                  <a:pt x="222" y="20"/>
                  <a:pt x="222" y="21"/>
                </a:cubicBezTo>
                <a:cubicBezTo>
                  <a:pt x="221" y="22"/>
                  <a:pt x="221" y="23"/>
                  <a:pt x="220" y="23"/>
                </a:cubicBezTo>
                <a:cubicBezTo>
                  <a:pt x="220" y="24"/>
                  <a:pt x="219" y="25"/>
                  <a:pt x="219" y="26"/>
                </a:cubicBezTo>
                <a:lnTo>
                  <a:pt x="218" y="26"/>
                </a:lnTo>
                <a:cubicBezTo>
                  <a:pt x="218" y="26"/>
                  <a:pt x="218" y="26"/>
                  <a:pt x="218" y="26"/>
                </a:cubicBezTo>
                <a:cubicBezTo>
                  <a:pt x="218" y="26"/>
                  <a:pt x="218" y="27"/>
                  <a:pt x="217" y="27"/>
                </a:cubicBezTo>
                <a:cubicBezTo>
                  <a:pt x="216" y="28"/>
                  <a:pt x="215" y="28"/>
                  <a:pt x="214" y="29"/>
                </a:cubicBezTo>
                <a:cubicBezTo>
                  <a:pt x="213" y="29"/>
                  <a:pt x="212" y="30"/>
                  <a:pt x="211" y="30"/>
                </a:cubicBezTo>
                <a:cubicBezTo>
                  <a:pt x="210" y="30"/>
                  <a:pt x="209" y="30"/>
                  <a:pt x="208" y="30"/>
                </a:cubicBezTo>
                <a:cubicBezTo>
                  <a:pt x="207" y="30"/>
                  <a:pt x="206" y="30"/>
                  <a:pt x="205" y="30"/>
                </a:cubicBezTo>
                <a:cubicBezTo>
                  <a:pt x="205" y="30"/>
                  <a:pt x="205" y="30"/>
                  <a:pt x="204" y="30"/>
                </a:cubicBezTo>
                <a:cubicBezTo>
                  <a:pt x="204" y="29"/>
                  <a:pt x="203" y="29"/>
                  <a:pt x="203" y="29"/>
                </a:cubicBezTo>
                <a:cubicBezTo>
                  <a:pt x="202" y="29"/>
                  <a:pt x="201" y="28"/>
                  <a:pt x="200" y="28"/>
                </a:cubicBezTo>
                <a:cubicBezTo>
                  <a:pt x="199" y="27"/>
                  <a:pt x="198" y="26"/>
                  <a:pt x="198" y="26"/>
                </a:cubicBezTo>
                <a:cubicBezTo>
                  <a:pt x="198" y="25"/>
                  <a:pt x="197" y="25"/>
                  <a:pt x="197" y="25"/>
                </a:cubicBezTo>
                <a:cubicBezTo>
                  <a:pt x="197" y="25"/>
                  <a:pt x="197" y="25"/>
                  <a:pt x="197" y="24"/>
                </a:cubicBezTo>
                <a:cubicBezTo>
                  <a:pt x="196" y="23"/>
                  <a:pt x="195" y="22"/>
                  <a:pt x="195" y="21"/>
                </a:cubicBezTo>
                <a:cubicBezTo>
                  <a:pt x="194" y="20"/>
                  <a:pt x="194" y="19"/>
                  <a:pt x="194" y="18"/>
                </a:cubicBezTo>
                <a:cubicBezTo>
                  <a:pt x="194" y="17"/>
                  <a:pt x="193" y="16"/>
                  <a:pt x="193" y="15"/>
                </a:cubicBezTo>
                <a:close/>
                <a:moveTo>
                  <a:pt x="181" y="0"/>
                </a:moveTo>
                <a:lnTo>
                  <a:pt x="181" y="0"/>
                </a:lnTo>
                <a:cubicBezTo>
                  <a:pt x="182" y="0"/>
                  <a:pt x="183" y="0"/>
                  <a:pt x="183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5" y="1"/>
                  <a:pt x="185" y="1"/>
                  <a:pt x="186" y="1"/>
                </a:cubicBezTo>
                <a:cubicBezTo>
                  <a:pt x="186" y="2"/>
                  <a:pt x="186" y="2"/>
                  <a:pt x="187" y="2"/>
                </a:cubicBezTo>
                <a:cubicBezTo>
                  <a:pt x="187" y="2"/>
                  <a:pt x="187" y="2"/>
                  <a:pt x="187" y="2"/>
                </a:cubicBezTo>
                <a:cubicBezTo>
                  <a:pt x="188" y="3"/>
                  <a:pt x="189" y="4"/>
                  <a:pt x="190" y="6"/>
                </a:cubicBezTo>
                <a:cubicBezTo>
                  <a:pt x="190" y="6"/>
                  <a:pt x="190" y="7"/>
                  <a:pt x="191" y="8"/>
                </a:cubicBezTo>
                <a:cubicBezTo>
                  <a:pt x="191" y="9"/>
                  <a:pt x="191" y="10"/>
                  <a:pt x="191" y="12"/>
                </a:cubicBezTo>
                <a:lnTo>
                  <a:pt x="191" y="24"/>
                </a:lnTo>
                <a:lnTo>
                  <a:pt x="192" y="24"/>
                </a:lnTo>
                <a:lnTo>
                  <a:pt x="193" y="24"/>
                </a:lnTo>
                <a:lnTo>
                  <a:pt x="193" y="25"/>
                </a:lnTo>
                <a:lnTo>
                  <a:pt x="193" y="29"/>
                </a:lnTo>
                <a:lnTo>
                  <a:pt x="193" y="30"/>
                </a:lnTo>
                <a:lnTo>
                  <a:pt x="192" y="30"/>
                </a:lnTo>
                <a:lnTo>
                  <a:pt x="169" y="30"/>
                </a:lnTo>
                <a:lnTo>
                  <a:pt x="168" y="30"/>
                </a:lnTo>
                <a:lnTo>
                  <a:pt x="168" y="29"/>
                </a:lnTo>
                <a:lnTo>
                  <a:pt x="168" y="25"/>
                </a:lnTo>
                <a:lnTo>
                  <a:pt x="168" y="24"/>
                </a:lnTo>
                <a:lnTo>
                  <a:pt x="169" y="24"/>
                </a:lnTo>
                <a:lnTo>
                  <a:pt x="170" y="24"/>
                </a:lnTo>
                <a:lnTo>
                  <a:pt x="170" y="12"/>
                </a:lnTo>
                <a:cubicBezTo>
                  <a:pt x="170" y="10"/>
                  <a:pt x="170" y="8"/>
                  <a:pt x="171" y="7"/>
                </a:cubicBezTo>
                <a:cubicBezTo>
                  <a:pt x="171" y="7"/>
                  <a:pt x="171" y="6"/>
                  <a:pt x="171" y="6"/>
                </a:cubicBezTo>
                <a:cubicBezTo>
                  <a:pt x="172" y="5"/>
                  <a:pt x="172" y="4"/>
                  <a:pt x="173" y="3"/>
                </a:cubicBezTo>
                <a:cubicBezTo>
                  <a:pt x="174" y="2"/>
                  <a:pt x="175" y="1"/>
                  <a:pt x="176" y="1"/>
                </a:cubicBezTo>
                <a:cubicBezTo>
                  <a:pt x="178" y="0"/>
                  <a:pt x="179" y="0"/>
                  <a:pt x="181" y="0"/>
                </a:cubicBezTo>
                <a:close/>
                <a:moveTo>
                  <a:pt x="176" y="12"/>
                </a:moveTo>
                <a:lnTo>
                  <a:pt x="176" y="24"/>
                </a:lnTo>
                <a:lnTo>
                  <a:pt x="185" y="24"/>
                </a:lnTo>
                <a:lnTo>
                  <a:pt x="185" y="12"/>
                </a:lnTo>
                <a:cubicBezTo>
                  <a:pt x="185" y="11"/>
                  <a:pt x="185" y="10"/>
                  <a:pt x="185" y="9"/>
                </a:cubicBezTo>
                <a:cubicBezTo>
                  <a:pt x="185" y="9"/>
                  <a:pt x="185" y="9"/>
                  <a:pt x="185" y="9"/>
                </a:cubicBezTo>
                <a:cubicBezTo>
                  <a:pt x="185" y="8"/>
                  <a:pt x="184" y="7"/>
                  <a:pt x="184" y="7"/>
                </a:cubicBezTo>
                <a:cubicBezTo>
                  <a:pt x="184" y="7"/>
                  <a:pt x="184" y="7"/>
                  <a:pt x="184" y="7"/>
                </a:cubicBezTo>
                <a:cubicBezTo>
                  <a:pt x="183" y="7"/>
                  <a:pt x="183" y="6"/>
                  <a:pt x="183" y="6"/>
                </a:cubicBezTo>
                <a:cubicBezTo>
                  <a:pt x="183" y="6"/>
                  <a:pt x="182" y="6"/>
                  <a:pt x="181" y="6"/>
                </a:cubicBezTo>
                <a:cubicBezTo>
                  <a:pt x="180" y="6"/>
                  <a:pt x="179" y="6"/>
                  <a:pt x="179" y="6"/>
                </a:cubicBezTo>
                <a:cubicBezTo>
                  <a:pt x="178" y="6"/>
                  <a:pt x="178" y="6"/>
                  <a:pt x="178" y="6"/>
                </a:cubicBezTo>
                <a:cubicBezTo>
                  <a:pt x="178" y="6"/>
                  <a:pt x="178" y="7"/>
                  <a:pt x="177" y="7"/>
                </a:cubicBezTo>
                <a:cubicBezTo>
                  <a:pt x="177" y="7"/>
                  <a:pt x="177" y="7"/>
                  <a:pt x="177" y="7"/>
                </a:cubicBezTo>
                <a:cubicBezTo>
                  <a:pt x="177" y="8"/>
                  <a:pt x="177" y="8"/>
                  <a:pt x="177" y="8"/>
                </a:cubicBezTo>
                <a:cubicBezTo>
                  <a:pt x="176" y="9"/>
                  <a:pt x="176" y="10"/>
                  <a:pt x="176" y="12"/>
                </a:cubicBezTo>
                <a:close/>
                <a:moveTo>
                  <a:pt x="144" y="15"/>
                </a:moveTo>
                <a:lnTo>
                  <a:pt x="144" y="15"/>
                </a:lnTo>
                <a:cubicBezTo>
                  <a:pt x="144" y="16"/>
                  <a:pt x="144" y="16"/>
                  <a:pt x="144" y="17"/>
                </a:cubicBezTo>
                <a:cubicBezTo>
                  <a:pt x="144" y="17"/>
                  <a:pt x="145" y="17"/>
                  <a:pt x="145" y="17"/>
                </a:cubicBezTo>
                <a:cubicBezTo>
                  <a:pt x="145" y="18"/>
                  <a:pt x="145" y="18"/>
                  <a:pt x="145" y="19"/>
                </a:cubicBezTo>
                <a:cubicBezTo>
                  <a:pt x="145" y="19"/>
                  <a:pt x="145" y="19"/>
                  <a:pt x="145" y="19"/>
                </a:cubicBezTo>
                <a:cubicBezTo>
                  <a:pt x="145" y="19"/>
                  <a:pt x="145" y="19"/>
                  <a:pt x="145" y="20"/>
                </a:cubicBezTo>
                <a:cubicBezTo>
                  <a:pt x="146" y="20"/>
                  <a:pt x="146" y="21"/>
                  <a:pt x="147" y="22"/>
                </a:cubicBezTo>
                <a:cubicBezTo>
                  <a:pt x="147" y="22"/>
                  <a:pt x="148" y="22"/>
                  <a:pt x="148" y="23"/>
                </a:cubicBezTo>
                <a:cubicBezTo>
                  <a:pt x="149" y="23"/>
                  <a:pt x="149" y="23"/>
                  <a:pt x="150" y="24"/>
                </a:cubicBezTo>
                <a:cubicBezTo>
                  <a:pt x="151" y="24"/>
                  <a:pt x="152" y="25"/>
                  <a:pt x="153" y="25"/>
                </a:cubicBezTo>
                <a:cubicBezTo>
                  <a:pt x="154" y="25"/>
                  <a:pt x="155" y="24"/>
                  <a:pt x="157" y="24"/>
                </a:cubicBezTo>
                <a:cubicBezTo>
                  <a:pt x="157" y="24"/>
                  <a:pt x="158" y="23"/>
                  <a:pt x="158" y="23"/>
                </a:cubicBezTo>
                <a:cubicBezTo>
                  <a:pt x="159" y="22"/>
                  <a:pt x="159" y="22"/>
                  <a:pt x="159" y="22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1" y="20"/>
                  <a:pt x="161" y="19"/>
                  <a:pt x="161" y="19"/>
                </a:cubicBezTo>
                <a:cubicBezTo>
                  <a:pt x="161" y="18"/>
                  <a:pt x="161" y="18"/>
                  <a:pt x="161" y="18"/>
                </a:cubicBezTo>
                <a:cubicBezTo>
                  <a:pt x="162" y="18"/>
                  <a:pt x="162" y="18"/>
                  <a:pt x="162" y="18"/>
                </a:cubicBezTo>
                <a:cubicBezTo>
                  <a:pt x="162" y="17"/>
                  <a:pt x="162" y="16"/>
                  <a:pt x="162" y="15"/>
                </a:cubicBezTo>
                <a:cubicBezTo>
                  <a:pt x="162" y="14"/>
                  <a:pt x="162" y="14"/>
                  <a:pt x="162" y="13"/>
                </a:cubicBezTo>
                <a:cubicBezTo>
                  <a:pt x="162" y="12"/>
                  <a:pt x="161" y="12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0" y="10"/>
                  <a:pt x="160" y="9"/>
                  <a:pt x="159" y="8"/>
                </a:cubicBezTo>
                <a:cubicBezTo>
                  <a:pt x="159" y="8"/>
                  <a:pt x="159" y="8"/>
                  <a:pt x="158" y="7"/>
                </a:cubicBezTo>
                <a:cubicBezTo>
                  <a:pt x="158" y="7"/>
                  <a:pt x="157" y="7"/>
                  <a:pt x="157" y="6"/>
                </a:cubicBezTo>
                <a:cubicBezTo>
                  <a:pt x="156" y="6"/>
                  <a:pt x="155" y="6"/>
                  <a:pt x="155" y="6"/>
                </a:cubicBezTo>
                <a:cubicBezTo>
                  <a:pt x="154" y="6"/>
                  <a:pt x="154" y="6"/>
                  <a:pt x="153" y="6"/>
                </a:cubicBezTo>
                <a:cubicBezTo>
                  <a:pt x="152" y="6"/>
                  <a:pt x="152" y="6"/>
                  <a:pt x="151" y="6"/>
                </a:cubicBezTo>
                <a:cubicBezTo>
                  <a:pt x="150" y="6"/>
                  <a:pt x="149" y="6"/>
                  <a:pt x="149" y="7"/>
                </a:cubicBezTo>
                <a:cubicBezTo>
                  <a:pt x="149" y="7"/>
                  <a:pt x="148" y="7"/>
                  <a:pt x="148" y="7"/>
                </a:cubicBezTo>
                <a:cubicBezTo>
                  <a:pt x="148" y="7"/>
                  <a:pt x="148" y="8"/>
                  <a:pt x="148" y="8"/>
                </a:cubicBezTo>
                <a:cubicBezTo>
                  <a:pt x="147" y="8"/>
                  <a:pt x="146" y="9"/>
                  <a:pt x="145" y="10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2"/>
                </a:cubicBezTo>
                <a:cubicBezTo>
                  <a:pt x="144" y="13"/>
                  <a:pt x="144" y="14"/>
                  <a:pt x="144" y="15"/>
                </a:cubicBezTo>
                <a:close/>
                <a:moveTo>
                  <a:pt x="138" y="15"/>
                </a:moveTo>
                <a:lnTo>
                  <a:pt x="138" y="15"/>
                </a:lnTo>
                <a:cubicBezTo>
                  <a:pt x="138" y="14"/>
                  <a:pt x="139" y="12"/>
                  <a:pt x="139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0"/>
                  <a:pt x="140" y="9"/>
                  <a:pt x="140" y="8"/>
                </a:cubicBezTo>
                <a:cubicBezTo>
                  <a:pt x="141" y="6"/>
                  <a:pt x="142" y="5"/>
                  <a:pt x="143" y="5"/>
                </a:cubicBezTo>
                <a:cubicBezTo>
                  <a:pt x="144" y="4"/>
                  <a:pt x="145" y="3"/>
                  <a:pt x="146" y="2"/>
                </a:cubicBezTo>
                <a:cubicBezTo>
                  <a:pt x="147" y="1"/>
                  <a:pt x="148" y="1"/>
                  <a:pt x="149" y="1"/>
                </a:cubicBezTo>
                <a:cubicBezTo>
                  <a:pt x="151" y="0"/>
                  <a:pt x="152" y="0"/>
                  <a:pt x="153" y="0"/>
                </a:cubicBezTo>
                <a:cubicBezTo>
                  <a:pt x="154" y="0"/>
                  <a:pt x="155" y="0"/>
                  <a:pt x="156" y="0"/>
                </a:cubicBezTo>
                <a:cubicBezTo>
                  <a:pt x="156" y="0"/>
                  <a:pt x="156" y="0"/>
                  <a:pt x="157" y="0"/>
                </a:cubicBezTo>
                <a:cubicBezTo>
                  <a:pt x="157" y="1"/>
                  <a:pt x="158" y="1"/>
                  <a:pt x="159" y="1"/>
                </a:cubicBezTo>
                <a:cubicBezTo>
                  <a:pt x="160" y="2"/>
                  <a:pt x="161" y="2"/>
                  <a:pt x="161" y="3"/>
                </a:cubicBezTo>
                <a:cubicBezTo>
                  <a:pt x="162" y="3"/>
                  <a:pt x="163" y="4"/>
                  <a:pt x="164" y="4"/>
                </a:cubicBezTo>
                <a:lnTo>
                  <a:pt x="164" y="5"/>
                </a:lnTo>
                <a:cubicBezTo>
                  <a:pt x="164" y="5"/>
                  <a:pt x="164" y="5"/>
                  <a:pt x="164" y="5"/>
                </a:cubicBezTo>
                <a:cubicBezTo>
                  <a:pt x="164" y="5"/>
                  <a:pt x="164" y="6"/>
                  <a:pt x="165" y="6"/>
                </a:cubicBezTo>
                <a:cubicBezTo>
                  <a:pt x="165" y="7"/>
                  <a:pt x="166" y="8"/>
                  <a:pt x="167" y="9"/>
                </a:cubicBezTo>
                <a:cubicBezTo>
                  <a:pt x="167" y="10"/>
                  <a:pt x="167" y="11"/>
                  <a:pt x="168" y="12"/>
                </a:cubicBezTo>
                <a:cubicBezTo>
                  <a:pt x="168" y="13"/>
                  <a:pt x="168" y="14"/>
                  <a:pt x="168" y="15"/>
                </a:cubicBezTo>
                <a:cubicBezTo>
                  <a:pt x="168" y="16"/>
                  <a:pt x="168" y="17"/>
                  <a:pt x="168" y="18"/>
                </a:cubicBezTo>
                <a:cubicBezTo>
                  <a:pt x="167" y="19"/>
                  <a:pt x="167" y="20"/>
                  <a:pt x="167" y="21"/>
                </a:cubicBezTo>
                <a:cubicBezTo>
                  <a:pt x="166" y="22"/>
                  <a:pt x="166" y="23"/>
                  <a:pt x="165" y="23"/>
                </a:cubicBezTo>
                <a:cubicBezTo>
                  <a:pt x="165" y="24"/>
                  <a:pt x="164" y="25"/>
                  <a:pt x="164" y="26"/>
                </a:cubicBezTo>
                <a:cubicBezTo>
                  <a:pt x="163" y="26"/>
                  <a:pt x="163" y="26"/>
                  <a:pt x="163" y="26"/>
                </a:cubicBezTo>
                <a:cubicBezTo>
                  <a:pt x="163" y="26"/>
                  <a:pt x="163" y="27"/>
                  <a:pt x="162" y="27"/>
                </a:cubicBezTo>
                <a:cubicBezTo>
                  <a:pt x="161" y="28"/>
                  <a:pt x="160" y="28"/>
                  <a:pt x="159" y="29"/>
                </a:cubicBezTo>
                <a:cubicBezTo>
                  <a:pt x="158" y="29"/>
                  <a:pt x="157" y="30"/>
                  <a:pt x="156" y="30"/>
                </a:cubicBezTo>
                <a:cubicBezTo>
                  <a:pt x="155" y="30"/>
                  <a:pt x="154" y="30"/>
                  <a:pt x="153" y="30"/>
                </a:cubicBezTo>
                <a:cubicBezTo>
                  <a:pt x="152" y="30"/>
                  <a:pt x="151" y="30"/>
                  <a:pt x="150" y="30"/>
                </a:cubicBezTo>
                <a:cubicBezTo>
                  <a:pt x="150" y="30"/>
                  <a:pt x="150" y="30"/>
                  <a:pt x="149" y="30"/>
                </a:cubicBezTo>
                <a:cubicBezTo>
                  <a:pt x="149" y="29"/>
                  <a:pt x="148" y="29"/>
                  <a:pt x="148" y="29"/>
                </a:cubicBezTo>
                <a:cubicBezTo>
                  <a:pt x="147" y="29"/>
                  <a:pt x="146" y="28"/>
                  <a:pt x="145" y="28"/>
                </a:cubicBezTo>
                <a:cubicBezTo>
                  <a:pt x="144" y="27"/>
                  <a:pt x="143" y="26"/>
                  <a:pt x="143" y="26"/>
                </a:cubicBezTo>
                <a:cubicBezTo>
                  <a:pt x="143" y="25"/>
                  <a:pt x="142" y="25"/>
                  <a:pt x="142" y="25"/>
                </a:cubicBezTo>
                <a:cubicBezTo>
                  <a:pt x="142" y="25"/>
                  <a:pt x="142" y="25"/>
                  <a:pt x="142" y="24"/>
                </a:cubicBezTo>
                <a:cubicBezTo>
                  <a:pt x="141" y="23"/>
                  <a:pt x="140" y="22"/>
                  <a:pt x="140" y="21"/>
                </a:cubicBezTo>
                <a:cubicBezTo>
                  <a:pt x="139" y="20"/>
                  <a:pt x="139" y="19"/>
                  <a:pt x="139" y="18"/>
                </a:cubicBezTo>
                <a:cubicBezTo>
                  <a:pt x="139" y="17"/>
                  <a:pt x="138" y="16"/>
                  <a:pt x="138" y="15"/>
                </a:cubicBezTo>
                <a:close/>
                <a:moveTo>
                  <a:pt x="128" y="6"/>
                </a:moveTo>
                <a:lnTo>
                  <a:pt x="124" y="6"/>
                </a:lnTo>
                <a:lnTo>
                  <a:pt x="124" y="13"/>
                </a:lnTo>
                <a:lnTo>
                  <a:pt x="124" y="12"/>
                </a:lnTo>
                <a:lnTo>
                  <a:pt x="125" y="12"/>
                </a:lnTo>
                <a:cubicBezTo>
                  <a:pt x="125" y="11"/>
                  <a:pt x="125" y="11"/>
                  <a:pt x="125" y="11"/>
                </a:cubicBezTo>
                <a:cubicBezTo>
                  <a:pt x="125" y="11"/>
                  <a:pt x="126" y="11"/>
                  <a:pt x="126" y="11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29" y="11"/>
                  <a:pt x="129" y="11"/>
                  <a:pt x="130" y="11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1" y="10"/>
                  <a:pt x="131" y="10"/>
                  <a:pt x="131" y="9"/>
                </a:cubicBezTo>
                <a:cubicBezTo>
                  <a:pt x="131" y="9"/>
                  <a:pt x="131" y="9"/>
                  <a:pt x="131" y="8"/>
                </a:cubicBezTo>
                <a:cubicBezTo>
                  <a:pt x="131" y="8"/>
                  <a:pt x="131" y="7"/>
                  <a:pt x="130" y="7"/>
                </a:cubicBezTo>
                <a:cubicBezTo>
                  <a:pt x="130" y="6"/>
                  <a:pt x="129" y="6"/>
                  <a:pt x="128" y="6"/>
                </a:cubicBezTo>
                <a:close/>
                <a:moveTo>
                  <a:pt x="124" y="18"/>
                </a:moveTo>
                <a:lnTo>
                  <a:pt x="124" y="20"/>
                </a:lnTo>
                <a:cubicBezTo>
                  <a:pt x="124" y="20"/>
                  <a:pt x="124" y="21"/>
                  <a:pt x="124" y="21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7" y="24"/>
                  <a:pt x="127" y="25"/>
                  <a:pt x="128" y="25"/>
                </a:cubicBezTo>
                <a:cubicBezTo>
                  <a:pt x="128" y="25"/>
                  <a:pt x="129" y="24"/>
                  <a:pt x="129" y="24"/>
                </a:cubicBezTo>
                <a:cubicBezTo>
                  <a:pt x="129" y="24"/>
                  <a:pt x="129" y="24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31" y="24"/>
                  <a:pt x="131" y="23"/>
                  <a:pt x="131" y="23"/>
                </a:cubicBezTo>
                <a:cubicBezTo>
                  <a:pt x="131" y="23"/>
                  <a:pt x="132" y="23"/>
                  <a:pt x="132" y="22"/>
                </a:cubicBezTo>
                <a:cubicBezTo>
                  <a:pt x="132" y="22"/>
                  <a:pt x="132" y="21"/>
                  <a:pt x="132" y="20"/>
                </a:cubicBezTo>
                <a:cubicBezTo>
                  <a:pt x="132" y="20"/>
                  <a:pt x="132" y="20"/>
                  <a:pt x="132" y="19"/>
                </a:cubicBezTo>
                <a:cubicBezTo>
                  <a:pt x="132" y="19"/>
                  <a:pt x="132" y="19"/>
                  <a:pt x="132" y="18"/>
                </a:cubicBezTo>
                <a:cubicBezTo>
                  <a:pt x="132" y="18"/>
                  <a:pt x="132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7"/>
                  <a:pt x="131" y="17"/>
                  <a:pt x="130" y="17"/>
                </a:cubicBezTo>
                <a:cubicBezTo>
                  <a:pt x="130" y="17"/>
                  <a:pt x="129" y="16"/>
                  <a:pt x="129" y="16"/>
                </a:cubicBezTo>
                <a:cubicBezTo>
                  <a:pt x="129" y="16"/>
                  <a:pt x="128" y="16"/>
                  <a:pt x="128" y="16"/>
                </a:cubicBezTo>
                <a:cubicBezTo>
                  <a:pt x="126" y="16"/>
                  <a:pt x="125" y="17"/>
                  <a:pt x="125" y="17"/>
                </a:cubicBezTo>
                <a:lnTo>
                  <a:pt x="124" y="18"/>
                </a:lnTo>
                <a:close/>
                <a:moveTo>
                  <a:pt x="128" y="0"/>
                </a:moveTo>
                <a:cubicBezTo>
                  <a:pt x="129" y="0"/>
                  <a:pt x="129" y="1"/>
                  <a:pt x="130" y="1"/>
                </a:cubicBezTo>
                <a:cubicBezTo>
                  <a:pt x="131" y="1"/>
                  <a:pt x="132" y="1"/>
                  <a:pt x="132" y="1"/>
                </a:cubicBezTo>
                <a:cubicBezTo>
                  <a:pt x="133" y="2"/>
                  <a:pt x="134" y="2"/>
                  <a:pt x="134" y="2"/>
                </a:cubicBezTo>
                <a:cubicBezTo>
                  <a:pt x="135" y="3"/>
                  <a:pt x="135" y="3"/>
                  <a:pt x="135" y="4"/>
                </a:cubicBezTo>
                <a:cubicBezTo>
                  <a:pt x="136" y="5"/>
                  <a:pt x="136" y="5"/>
                  <a:pt x="136" y="6"/>
                </a:cubicBezTo>
                <a:cubicBezTo>
                  <a:pt x="136" y="6"/>
                  <a:pt x="137" y="7"/>
                  <a:pt x="137" y="8"/>
                </a:cubicBezTo>
                <a:cubicBezTo>
                  <a:pt x="137" y="8"/>
                  <a:pt x="136" y="9"/>
                  <a:pt x="136" y="10"/>
                </a:cubicBezTo>
                <a:cubicBezTo>
                  <a:pt x="136" y="11"/>
                  <a:pt x="136" y="11"/>
                  <a:pt x="136" y="12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5" y="12"/>
                  <a:pt x="135" y="12"/>
                  <a:pt x="135" y="13"/>
                </a:cubicBezTo>
                <a:cubicBezTo>
                  <a:pt x="135" y="13"/>
                  <a:pt x="135" y="13"/>
                  <a:pt x="134" y="13"/>
                </a:cubicBezTo>
                <a:lnTo>
                  <a:pt x="135" y="13"/>
                </a:lnTo>
                <a:cubicBezTo>
                  <a:pt x="135" y="14"/>
                  <a:pt x="135" y="14"/>
                  <a:pt x="136" y="14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7" y="16"/>
                  <a:pt x="137" y="16"/>
                  <a:pt x="137" y="17"/>
                </a:cubicBezTo>
                <a:cubicBezTo>
                  <a:pt x="137" y="18"/>
                  <a:pt x="138" y="18"/>
                  <a:pt x="138" y="18"/>
                </a:cubicBezTo>
                <a:cubicBezTo>
                  <a:pt x="138" y="18"/>
                  <a:pt x="138" y="19"/>
                  <a:pt x="138" y="19"/>
                </a:cubicBezTo>
                <a:cubicBezTo>
                  <a:pt x="138" y="20"/>
                  <a:pt x="138" y="20"/>
                  <a:pt x="138" y="21"/>
                </a:cubicBezTo>
                <a:cubicBezTo>
                  <a:pt x="138" y="22"/>
                  <a:pt x="138" y="22"/>
                  <a:pt x="138" y="23"/>
                </a:cubicBezTo>
                <a:cubicBezTo>
                  <a:pt x="137" y="24"/>
                  <a:pt x="137" y="25"/>
                  <a:pt x="137" y="25"/>
                </a:cubicBezTo>
                <a:cubicBezTo>
                  <a:pt x="136" y="26"/>
                  <a:pt x="136" y="27"/>
                  <a:pt x="135" y="27"/>
                </a:cubicBezTo>
                <a:cubicBezTo>
                  <a:pt x="135" y="28"/>
                  <a:pt x="134" y="28"/>
                  <a:pt x="133" y="29"/>
                </a:cubicBezTo>
                <a:cubicBezTo>
                  <a:pt x="133" y="29"/>
                  <a:pt x="132" y="30"/>
                  <a:pt x="131" y="30"/>
                </a:cubicBezTo>
                <a:cubicBezTo>
                  <a:pt x="130" y="30"/>
                  <a:pt x="129" y="30"/>
                  <a:pt x="128" y="30"/>
                </a:cubicBezTo>
                <a:cubicBezTo>
                  <a:pt x="127" y="30"/>
                  <a:pt x="126" y="30"/>
                  <a:pt x="125" y="30"/>
                </a:cubicBezTo>
                <a:cubicBezTo>
                  <a:pt x="124" y="30"/>
                  <a:pt x="124" y="29"/>
                  <a:pt x="123" y="29"/>
                </a:cubicBezTo>
                <a:cubicBezTo>
                  <a:pt x="123" y="29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27"/>
                  <a:pt x="120" y="26"/>
                  <a:pt x="119" y="25"/>
                </a:cubicBezTo>
                <a:cubicBezTo>
                  <a:pt x="119" y="25"/>
                  <a:pt x="119" y="24"/>
                  <a:pt x="119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8" y="22"/>
                  <a:pt x="118" y="21"/>
                  <a:pt x="118" y="20"/>
                </a:cubicBezTo>
                <a:lnTo>
                  <a:pt x="118" y="2"/>
                </a:lnTo>
                <a:lnTo>
                  <a:pt x="118" y="0"/>
                </a:lnTo>
                <a:lnTo>
                  <a:pt x="119" y="0"/>
                </a:lnTo>
                <a:lnTo>
                  <a:pt x="128" y="0"/>
                </a:lnTo>
                <a:close/>
                <a:moveTo>
                  <a:pt x="89" y="0"/>
                </a:moveTo>
                <a:lnTo>
                  <a:pt x="93" y="0"/>
                </a:lnTo>
                <a:lnTo>
                  <a:pt x="94" y="0"/>
                </a:lnTo>
                <a:lnTo>
                  <a:pt x="94" y="2"/>
                </a:lnTo>
                <a:lnTo>
                  <a:pt x="94" y="12"/>
                </a:lnTo>
                <a:lnTo>
                  <a:pt x="94" y="11"/>
                </a:lnTo>
                <a:cubicBezTo>
                  <a:pt x="94" y="11"/>
                  <a:pt x="94" y="11"/>
                  <a:pt x="95" y="11"/>
                </a:cubicBezTo>
                <a:cubicBezTo>
                  <a:pt x="95" y="11"/>
                  <a:pt x="95" y="11"/>
                  <a:pt x="95" y="11"/>
                </a:cubicBezTo>
                <a:cubicBezTo>
                  <a:pt x="95" y="11"/>
                  <a:pt x="96" y="10"/>
                  <a:pt x="96" y="10"/>
                </a:cubicBezTo>
                <a:lnTo>
                  <a:pt x="97" y="10"/>
                </a:lnTo>
                <a:cubicBezTo>
                  <a:pt x="97" y="10"/>
                  <a:pt x="97" y="10"/>
                  <a:pt x="97" y="10"/>
                </a:cubicBezTo>
                <a:cubicBezTo>
                  <a:pt x="97" y="10"/>
                  <a:pt x="97" y="10"/>
                  <a:pt x="97" y="10"/>
                </a:cubicBezTo>
                <a:cubicBezTo>
                  <a:pt x="98" y="10"/>
                  <a:pt x="98" y="10"/>
                  <a:pt x="99" y="10"/>
                </a:cubicBezTo>
                <a:cubicBezTo>
                  <a:pt x="100" y="10"/>
                  <a:pt x="101" y="10"/>
                  <a:pt x="101" y="10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11"/>
                  <a:pt x="103" y="11"/>
                  <a:pt x="104" y="11"/>
                </a:cubicBezTo>
                <a:cubicBezTo>
                  <a:pt x="104" y="11"/>
                  <a:pt x="104" y="12"/>
                  <a:pt x="104" y="12"/>
                </a:cubicBezTo>
                <a:cubicBezTo>
                  <a:pt x="104" y="12"/>
                  <a:pt x="105" y="12"/>
                  <a:pt x="105" y="12"/>
                </a:cubicBezTo>
                <a:cubicBezTo>
                  <a:pt x="106" y="13"/>
                  <a:pt x="106" y="14"/>
                  <a:pt x="107" y="15"/>
                </a:cubicBezTo>
                <a:cubicBezTo>
                  <a:pt x="107" y="15"/>
                  <a:pt x="107" y="15"/>
                  <a:pt x="107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18"/>
                  <a:pt x="108" y="19"/>
                  <a:pt x="108" y="20"/>
                </a:cubicBezTo>
                <a:cubicBezTo>
                  <a:pt x="108" y="21"/>
                  <a:pt x="108" y="22"/>
                  <a:pt x="108" y="23"/>
                </a:cubicBezTo>
                <a:cubicBezTo>
                  <a:pt x="108" y="24"/>
                  <a:pt x="108" y="24"/>
                  <a:pt x="107" y="25"/>
                </a:cubicBezTo>
                <a:cubicBezTo>
                  <a:pt x="107" y="25"/>
                  <a:pt x="107" y="25"/>
                  <a:pt x="107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6" y="27"/>
                  <a:pt x="105" y="28"/>
                  <a:pt x="104" y="29"/>
                </a:cubicBezTo>
                <a:cubicBezTo>
                  <a:pt x="103" y="29"/>
                  <a:pt x="102" y="30"/>
                  <a:pt x="101" y="30"/>
                </a:cubicBezTo>
                <a:cubicBezTo>
                  <a:pt x="101" y="30"/>
                  <a:pt x="100" y="30"/>
                  <a:pt x="99" y="30"/>
                </a:cubicBezTo>
                <a:cubicBezTo>
                  <a:pt x="98" y="30"/>
                  <a:pt x="97" y="30"/>
                  <a:pt x="96" y="30"/>
                </a:cubicBezTo>
                <a:cubicBezTo>
                  <a:pt x="95" y="30"/>
                  <a:pt x="94" y="29"/>
                  <a:pt x="93" y="29"/>
                </a:cubicBezTo>
                <a:cubicBezTo>
                  <a:pt x="93" y="28"/>
                  <a:pt x="92" y="28"/>
                  <a:pt x="91" y="27"/>
                </a:cubicBezTo>
                <a:cubicBezTo>
                  <a:pt x="91" y="27"/>
                  <a:pt x="90" y="26"/>
                  <a:pt x="90" y="25"/>
                </a:cubicBezTo>
                <a:cubicBezTo>
                  <a:pt x="89" y="25"/>
                  <a:pt x="89" y="24"/>
                  <a:pt x="89" y="24"/>
                </a:cubicBezTo>
                <a:cubicBezTo>
                  <a:pt x="89" y="23"/>
                  <a:pt x="89" y="23"/>
                  <a:pt x="88" y="22"/>
                </a:cubicBezTo>
                <a:cubicBezTo>
                  <a:pt x="88" y="21"/>
                  <a:pt x="88" y="20"/>
                  <a:pt x="88" y="19"/>
                </a:cubicBezTo>
                <a:lnTo>
                  <a:pt x="88" y="2"/>
                </a:lnTo>
                <a:lnTo>
                  <a:pt x="88" y="0"/>
                </a:lnTo>
                <a:lnTo>
                  <a:pt x="89" y="0"/>
                </a:lnTo>
                <a:close/>
                <a:moveTo>
                  <a:pt x="94" y="18"/>
                </a:moveTo>
                <a:lnTo>
                  <a:pt x="94" y="20"/>
                </a:lnTo>
                <a:cubicBezTo>
                  <a:pt x="94" y="20"/>
                  <a:pt x="94" y="21"/>
                  <a:pt x="94" y="21"/>
                </a:cubicBezTo>
                <a:cubicBezTo>
                  <a:pt x="94" y="22"/>
                  <a:pt x="94" y="22"/>
                  <a:pt x="95" y="22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5" y="23"/>
                  <a:pt x="95" y="23"/>
                </a:cubicBezTo>
                <a:cubicBezTo>
                  <a:pt x="95" y="23"/>
                  <a:pt x="96" y="24"/>
                  <a:pt x="96" y="24"/>
                </a:cubicBezTo>
                <a:cubicBezTo>
                  <a:pt x="96" y="24"/>
                  <a:pt x="96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4"/>
                  <a:pt x="98" y="25"/>
                  <a:pt x="99" y="25"/>
                </a:cubicBezTo>
                <a:cubicBezTo>
                  <a:pt x="99" y="25"/>
                  <a:pt x="100" y="24"/>
                  <a:pt x="100" y="24"/>
                </a:cubicBezTo>
                <a:cubicBezTo>
                  <a:pt x="100" y="24"/>
                  <a:pt x="101" y="24"/>
                  <a:pt x="101" y="24"/>
                </a:cubicBezTo>
                <a:cubicBezTo>
                  <a:pt x="101" y="24"/>
                  <a:pt x="101" y="24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2"/>
                </a:cubicBezTo>
                <a:cubicBezTo>
                  <a:pt x="102" y="22"/>
                  <a:pt x="103" y="21"/>
                  <a:pt x="103" y="20"/>
                </a:cubicBezTo>
                <a:cubicBezTo>
                  <a:pt x="103" y="20"/>
                  <a:pt x="103" y="20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2" y="19"/>
                  <a:pt x="102" y="18"/>
                  <a:pt x="102" y="18"/>
                </a:cubicBezTo>
                <a:cubicBezTo>
                  <a:pt x="102" y="18"/>
                  <a:pt x="102" y="18"/>
                  <a:pt x="102" y="17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101" y="17"/>
                  <a:pt x="101" y="16"/>
                  <a:pt x="100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7" y="16"/>
                  <a:pt x="96" y="16"/>
                  <a:pt x="95" y="17"/>
                </a:cubicBezTo>
                <a:lnTo>
                  <a:pt x="94" y="18"/>
                </a:lnTo>
                <a:close/>
                <a:moveTo>
                  <a:pt x="110" y="29"/>
                </a:moveTo>
                <a:lnTo>
                  <a:pt x="110" y="2"/>
                </a:lnTo>
                <a:lnTo>
                  <a:pt x="110" y="0"/>
                </a:lnTo>
                <a:lnTo>
                  <a:pt x="111" y="0"/>
                </a:lnTo>
                <a:lnTo>
                  <a:pt x="115" y="0"/>
                </a:lnTo>
                <a:lnTo>
                  <a:pt x="116" y="0"/>
                </a:lnTo>
                <a:lnTo>
                  <a:pt x="116" y="2"/>
                </a:lnTo>
                <a:lnTo>
                  <a:pt x="116" y="29"/>
                </a:lnTo>
                <a:lnTo>
                  <a:pt x="116" y="30"/>
                </a:lnTo>
                <a:lnTo>
                  <a:pt x="115" y="30"/>
                </a:lnTo>
                <a:lnTo>
                  <a:pt x="111" y="30"/>
                </a:lnTo>
                <a:lnTo>
                  <a:pt x="110" y="30"/>
                </a:lnTo>
                <a:lnTo>
                  <a:pt x="110" y="29"/>
                </a:lnTo>
                <a:close/>
                <a:moveTo>
                  <a:pt x="65" y="29"/>
                </a:moveTo>
                <a:lnTo>
                  <a:pt x="65" y="2"/>
                </a:lnTo>
                <a:lnTo>
                  <a:pt x="65" y="0"/>
                </a:lnTo>
                <a:lnTo>
                  <a:pt x="66" y="0"/>
                </a:lnTo>
                <a:lnTo>
                  <a:pt x="70" y="0"/>
                </a:lnTo>
                <a:lnTo>
                  <a:pt x="71" y="0"/>
                </a:lnTo>
                <a:lnTo>
                  <a:pt x="71" y="2"/>
                </a:lnTo>
                <a:lnTo>
                  <a:pt x="71" y="12"/>
                </a:lnTo>
                <a:lnTo>
                  <a:pt x="80" y="12"/>
                </a:lnTo>
                <a:lnTo>
                  <a:pt x="80" y="2"/>
                </a:lnTo>
                <a:lnTo>
                  <a:pt x="80" y="0"/>
                </a:lnTo>
                <a:lnTo>
                  <a:pt x="81" y="0"/>
                </a:lnTo>
                <a:lnTo>
                  <a:pt x="85" y="0"/>
                </a:lnTo>
                <a:lnTo>
                  <a:pt x="86" y="0"/>
                </a:lnTo>
                <a:lnTo>
                  <a:pt x="86" y="2"/>
                </a:lnTo>
                <a:lnTo>
                  <a:pt x="86" y="29"/>
                </a:lnTo>
                <a:lnTo>
                  <a:pt x="86" y="30"/>
                </a:lnTo>
                <a:lnTo>
                  <a:pt x="85" y="30"/>
                </a:lnTo>
                <a:lnTo>
                  <a:pt x="81" y="30"/>
                </a:lnTo>
                <a:lnTo>
                  <a:pt x="80" y="30"/>
                </a:lnTo>
                <a:lnTo>
                  <a:pt x="80" y="29"/>
                </a:lnTo>
                <a:lnTo>
                  <a:pt x="80" y="17"/>
                </a:lnTo>
                <a:lnTo>
                  <a:pt x="71" y="17"/>
                </a:lnTo>
                <a:lnTo>
                  <a:pt x="71" y="29"/>
                </a:lnTo>
                <a:lnTo>
                  <a:pt x="71" y="30"/>
                </a:lnTo>
                <a:lnTo>
                  <a:pt x="70" y="30"/>
                </a:lnTo>
                <a:lnTo>
                  <a:pt x="66" y="30"/>
                </a:lnTo>
                <a:lnTo>
                  <a:pt x="65" y="30"/>
                </a:lnTo>
                <a:lnTo>
                  <a:pt x="65" y="29"/>
                </a:lnTo>
                <a:close/>
                <a:moveTo>
                  <a:pt x="39" y="24"/>
                </a:moveTo>
                <a:lnTo>
                  <a:pt x="40" y="24"/>
                </a:lnTo>
                <a:cubicBezTo>
                  <a:pt x="41" y="24"/>
                  <a:pt x="42" y="23"/>
                  <a:pt x="43" y="23"/>
                </a:cubicBezTo>
                <a:cubicBezTo>
                  <a:pt x="43" y="22"/>
                  <a:pt x="43" y="22"/>
                  <a:pt x="43" y="21"/>
                </a:cubicBezTo>
                <a:lnTo>
                  <a:pt x="43" y="12"/>
                </a:lnTo>
                <a:cubicBezTo>
                  <a:pt x="43" y="10"/>
                  <a:pt x="44" y="9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7"/>
                  <a:pt x="44" y="6"/>
                  <a:pt x="45" y="5"/>
                </a:cubicBezTo>
                <a:cubicBezTo>
                  <a:pt x="45" y="5"/>
                  <a:pt x="46" y="4"/>
                  <a:pt x="46" y="3"/>
                </a:cubicBezTo>
                <a:cubicBezTo>
                  <a:pt x="47" y="2"/>
                  <a:pt x="47" y="2"/>
                  <a:pt x="48" y="1"/>
                </a:cubicBezTo>
                <a:cubicBezTo>
                  <a:pt x="48" y="1"/>
                  <a:pt x="49" y="1"/>
                  <a:pt x="49" y="1"/>
                </a:cubicBezTo>
                <a:cubicBezTo>
                  <a:pt x="49" y="1"/>
                  <a:pt x="49" y="1"/>
                  <a:pt x="50" y="1"/>
                </a:cubicBezTo>
                <a:cubicBezTo>
                  <a:pt x="51" y="0"/>
                  <a:pt x="52" y="0"/>
                  <a:pt x="53" y="0"/>
                </a:cubicBezTo>
                <a:cubicBezTo>
                  <a:pt x="54" y="0"/>
                  <a:pt x="55" y="0"/>
                  <a:pt x="55" y="0"/>
                </a:cubicBezTo>
                <a:cubicBezTo>
                  <a:pt x="56" y="0"/>
                  <a:pt x="57" y="1"/>
                  <a:pt x="57" y="1"/>
                </a:cubicBezTo>
                <a:cubicBezTo>
                  <a:pt x="58" y="1"/>
                  <a:pt x="58" y="1"/>
                  <a:pt x="59" y="2"/>
                </a:cubicBezTo>
                <a:cubicBezTo>
                  <a:pt x="59" y="2"/>
                  <a:pt x="60" y="3"/>
                  <a:pt x="60" y="3"/>
                </a:cubicBezTo>
                <a:cubicBezTo>
                  <a:pt x="61" y="4"/>
                  <a:pt x="61" y="4"/>
                  <a:pt x="62" y="5"/>
                </a:cubicBezTo>
                <a:cubicBezTo>
                  <a:pt x="62" y="5"/>
                  <a:pt x="62" y="6"/>
                  <a:pt x="62" y="7"/>
                </a:cubicBezTo>
                <a:cubicBezTo>
                  <a:pt x="63" y="8"/>
                  <a:pt x="63" y="8"/>
                  <a:pt x="63" y="9"/>
                </a:cubicBezTo>
                <a:cubicBezTo>
                  <a:pt x="63" y="10"/>
                  <a:pt x="63" y="11"/>
                  <a:pt x="63" y="12"/>
                </a:cubicBezTo>
                <a:lnTo>
                  <a:pt x="63" y="29"/>
                </a:lnTo>
                <a:lnTo>
                  <a:pt x="63" y="30"/>
                </a:lnTo>
                <a:lnTo>
                  <a:pt x="62" y="30"/>
                </a:lnTo>
                <a:lnTo>
                  <a:pt x="58" y="30"/>
                </a:lnTo>
                <a:lnTo>
                  <a:pt x="57" y="30"/>
                </a:lnTo>
                <a:lnTo>
                  <a:pt x="57" y="29"/>
                </a:lnTo>
                <a:lnTo>
                  <a:pt x="57" y="12"/>
                </a:lnTo>
                <a:cubicBezTo>
                  <a:pt x="57" y="10"/>
                  <a:pt x="57" y="8"/>
                  <a:pt x="56" y="7"/>
                </a:cubicBezTo>
                <a:cubicBezTo>
                  <a:pt x="56" y="6"/>
                  <a:pt x="55" y="6"/>
                  <a:pt x="53" y="6"/>
                </a:cubicBezTo>
                <a:cubicBezTo>
                  <a:pt x="53" y="6"/>
                  <a:pt x="52" y="6"/>
                  <a:pt x="52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8"/>
                  <a:pt x="50" y="8"/>
                  <a:pt x="50" y="8"/>
                </a:cubicBezTo>
                <a:cubicBezTo>
                  <a:pt x="49" y="9"/>
                  <a:pt x="49" y="10"/>
                  <a:pt x="49" y="12"/>
                </a:cubicBezTo>
                <a:lnTo>
                  <a:pt x="49" y="21"/>
                </a:lnTo>
                <a:cubicBezTo>
                  <a:pt x="49" y="22"/>
                  <a:pt x="49" y="23"/>
                  <a:pt x="49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5"/>
                  <a:pt x="48" y="25"/>
                  <a:pt x="48" y="26"/>
                </a:cubicBezTo>
                <a:cubicBezTo>
                  <a:pt x="47" y="27"/>
                  <a:pt x="47" y="27"/>
                  <a:pt x="46" y="28"/>
                </a:cubicBezTo>
                <a:cubicBezTo>
                  <a:pt x="46" y="28"/>
                  <a:pt x="45" y="28"/>
                  <a:pt x="44" y="29"/>
                </a:cubicBezTo>
                <a:cubicBezTo>
                  <a:pt x="44" y="29"/>
                  <a:pt x="43" y="29"/>
                  <a:pt x="42" y="29"/>
                </a:cubicBezTo>
                <a:cubicBezTo>
                  <a:pt x="41" y="30"/>
                  <a:pt x="40" y="30"/>
                  <a:pt x="40" y="30"/>
                </a:cubicBezTo>
                <a:lnTo>
                  <a:pt x="38" y="30"/>
                </a:lnTo>
                <a:lnTo>
                  <a:pt x="37" y="30"/>
                </a:lnTo>
                <a:lnTo>
                  <a:pt x="33" y="30"/>
                </a:lnTo>
                <a:cubicBezTo>
                  <a:pt x="32" y="30"/>
                  <a:pt x="30" y="29"/>
                  <a:pt x="29" y="29"/>
                </a:cubicBezTo>
                <a:cubicBezTo>
                  <a:pt x="28" y="29"/>
                  <a:pt x="26" y="28"/>
                  <a:pt x="25" y="27"/>
                </a:cubicBezTo>
                <a:cubicBezTo>
                  <a:pt x="25" y="27"/>
                  <a:pt x="25" y="26"/>
                  <a:pt x="25" y="26"/>
                </a:cubicBezTo>
                <a:cubicBezTo>
                  <a:pt x="25" y="26"/>
                  <a:pt x="24" y="26"/>
                  <a:pt x="24" y="25"/>
                </a:cubicBezTo>
                <a:cubicBezTo>
                  <a:pt x="23" y="24"/>
                  <a:pt x="23" y="22"/>
                  <a:pt x="23" y="19"/>
                </a:cubicBezTo>
                <a:lnTo>
                  <a:pt x="23" y="2"/>
                </a:lnTo>
                <a:lnTo>
                  <a:pt x="23" y="0"/>
                </a:lnTo>
                <a:lnTo>
                  <a:pt x="24" y="0"/>
                </a:lnTo>
                <a:lnTo>
                  <a:pt x="37" y="0"/>
                </a:lnTo>
                <a:lnTo>
                  <a:pt x="38" y="0"/>
                </a:lnTo>
                <a:lnTo>
                  <a:pt x="38" y="2"/>
                </a:lnTo>
                <a:lnTo>
                  <a:pt x="38" y="5"/>
                </a:lnTo>
                <a:lnTo>
                  <a:pt x="38" y="6"/>
                </a:lnTo>
                <a:lnTo>
                  <a:pt x="37" y="6"/>
                </a:lnTo>
                <a:lnTo>
                  <a:pt x="29" y="6"/>
                </a:lnTo>
                <a:lnTo>
                  <a:pt x="29" y="12"/>
                </a:lnTo>
                <a:lnTo>
                  <a:pt x="36" y="12"/>
                </a:lnTo>
                <a:lnTo>
                  <a:pt x="38" y="12"/>
                </a:lnTo>
                <a:lnTo>
                  <a:pt x="38" y="13"/>
                </a:lnTo>
                <a:lnTo>
                  <a:pt x="38" y="16"/>
                </a:lnTo>
                <a:lnTo>
                  <a:pt x="38" y="17"/>
                </a:lnTo>
                <a:lnTo>
                  <a:pt x="36" y="17"/>
                </a:lnTo>
                <a:lnTo>
                  <a:pt x="29" y="17"/>
                </a:lnTo>
                <a:lnTo>
                  <a:pt x="29" y="20"/>
                </a:lnTo>
                <a:cubicBezTo>
                  <a:pt x="29" y="21"/>
                  <a:pt x="29" y="21"/>
                  <a:pt x="29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3"/>
                  <a:pt x="30" y="23"/>
                </a:cubicBezTo>
                <a:cubicBezTo>
                  <a:pt x="30" y="23"/>
                  <a:pt x="30" y="24"/>
                  <a:pt x="31" y="24"/>
                </a:cubicBezTo>
                <a:cubicBezTo>
                  <a:pt x="31" y="24"/>
                  <a:pt x="32" y="24"/>
                  <a:pt x="33" y="24"/>
                </a:cubicBezTo>
                <a:lnTo>
                  <a:pt x="37" y="24"/>
                </a:lnTo>
                <a:lnTo>
                  <a:pt x="39" y="24"/>
                </a:lnTo>
                <a:close/>
              </a:path>
            </a:pathLst>
          </a:custGeom>
          <a:solidFill>
            <a:srgbClr val="006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Text Box 42"/>
          <p:cNvSpPr txBox="1">
            <a:spLocks noChangeArrowheads="1"/>
          </p:cNvSpPr>
          <p:nvPr userDrawn="1"/>
        </p:nvSpPr>
        <p:spPr bwMode="auto">
          <a:xfrm>
            <a:off x="798513" y="6350"/>
            <a:ext cx="3683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 smtClean="0">
                <a:solidFill>
                  <a:srgbClr val="E4E4E4"/>
                </a:solidFill>
                <a:cs typeface="+mn-cs"/>
              </a:rPr>
              <a:t>We trust in</a:t>
            </a:r>
            <a:endParaRPr lang="ru-RU" dirty="0" smtClean="0">
              <a:solidFill>
                <a:srgbClr val="E4E4E4"/>
              </a:solidFill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540000"/>
          </a:xfrm>
          <a:prstGeom prst="rect">
            <a:avLst/>
          </a:prstGeom>
          <a:gradFill flip="none" rotWithShape="1">
            <a:gsLst>
              <a:gs pos="80000">
                <a:srgbClr val="5B9BD5">
                  <a:lumMod val="75000"/>
                </a:srgbClr>
              </a:gs>
              <a:gs pos="100000">
                <a:srgbClr val="5B9BD5">
                  <a:lumMod val="45000"/>
                  <a:lumOff val="55000"/>
                </a:srgbClr>
              </a:gs>
              <a:gs pos="100000">
                <a:srgbClr val="5B9BD5">
                  <a:lumMod val="45000"/>
                  <a:lumOff val="55000"/>
                  <a:alpha val="99000"/>
                </a:srgbClr>
              </a:gs>
              <a:gs pos="100000">
                <a:srgbClr val="5B9BD5">
                  <a:lumMod val="30000"/>
                  <a:lumOff val="7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0325"/>
            <a:ext cx="455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 userDrawn="1"/>
        </p:nvSpPr>
        <p:spPr bwMode="auto">
          <a:xfrm>
            <a:off x="623888" y="84138"/>
            <a:ext cx="2549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solidFill>
                  <a:srgbClr val="FFFFFF"/>
                </a:solidFill>
              </a:rPr>
              <a:t>ЧЕЛНЫВОДОКАНАЛ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514146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5"/>
          <p:cNvSpPr txBox="1">
            <a:spLocks noChangeArrowheads="1"/>
          </p:cNvSpPr>
          <p:nvPr/>
        </p:nvSpPr>
        <p:spPr bwMode="auto">
          <a:xfrm>
            <a:off x="2933700" y="2284413"/>
            <a:ext cx="89439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3600" b="1" dirty="0" smtClean="0">
                <a:solidFill>
                  <a:srgbClr val="005C99"/>
                </a:solidFill>
              </a:rPr>
              <a:t>Энергетический анализ:</a:t>
            </a:r>
          </a:p>
          <a:p>
            <a:pPr algn="r"/>
            <a:r>
              <a:rPr lang="ru-RU" altLang="ru-RU" sz="3600" b="1" dirty="0" smtClean="0">
                <a:solidFill>
                  <a:srgbClr val="005C99"/>
                </a:solidFill>
              </a:rPr>
              <a:t>практика применения</a:t>
            </a:r>
            <a:endParaRPr lang="ru-RU" altLang="ru-RU" sz="3600" b="1" dirty="0">
              <a:solidFill>
                <a:srgbClr val="005C99"/>
              </a:solidFill>
            </a:endParaRPr>
          </a:p>
          <a:p>
            <a:pPr algn="r"/>
            <a:endParaRPr lang="ru-RU" altLang="ru-RU" sz="2000" b="1" dirty="0">
              <a:solidFill>
                <a:srgbClr val="005C99"/>
              </a:solidFill>
            </a:endParaRPr>
          </a:p>
          <a:p>
            <a:pPr algn="r"/>
            <a:r>
              <a:rPr lang="ru-RU" altLang="ru-RU" sz="2000" dirty="0">
                <a:solidFill>
                  <a:srgbClr val="005C99"/>
                </a:solidFill>
              </a:rPr>
              <a:t>(применение элементов ИСО 50001 - Энергетический менеджмент)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775" y="6213475"/>
            <a:ext cx="2105025" cy="1420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5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2016 г.				</a:t>
            </a:r>
          </a:p>
        </p:txBody>
      </p:sp>
      <p:sp>
        <p:nvSpPr>
          <p:cNvPr id="4100" name="TextBox 25"/>
          <p:cNvSpPr txBox="1">
            <a:spLocks noChangeArrowheads="1"/>
          </p:cNvSpPr>
          <p:nvPr/>
        </p:nvSpPr>
        <p:spPr bwMode="auto">
          <a:xfrm>
            <a:off x="7972425" y="5613400"/>
            <a:ext cx="4219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005C99"/>
                </a:solidFill>
              </a:rPr>
              <a:t>Главный специалист:</a:t>
            </a:r>
            <a:endParaRPr lang="ru-RU" altLang="ru-RU" sz="2000" dirty="0">
              <a:solidFill>
                <a:srgbClr val="005C99"/>
              </a:solidFill>
            </a:endParaRPr>
          </a:p>
          <a:p>
            <a:pPr algn="r"/>
            <a:endParaRPr lang="ru-RU" altLang="ru-RU" sz="1100" b="1" dirty="0">
              <a:solidFill>
                <a:srgbClr val="005C99"/>
              </a:solidFill>
            </a:endParaRPr>
          </a:p>
          <a:p>
            <a:pPr algn="r"/>
            <a:r>
              <a:rPr lang="ru-RU" altLang="ru-RU" sz="2000" b="1" dirty="0" smtClean="0">
                <a:solidFill>
                  <a:srgbClr val="005C99"/>
                </a:solidFill>
              </a:rPr>
              <a:t>Роберт</a:t>
            </a:r>
            <a:endParaRPr lang="ru-RU" altLang="ru-RU" sz="2000" b="1" dirty="0">
              <a:solidFill>
                <a:srgbClr val="005C99"/>
              </a:solidFill>
            </a:endParaRPr>
          </a:p>
          <a:p>
            <a:pPr algn="r"/>
            <a:r>
              <a:rPr lang="ru-RU" altLang="ru-RU" sz="2000" b="1" dirty="0" smtClean="0">
                <a:solidFill>
                  <a:srgbClr val="005C99"/>
                </a:solidFill>
              </a:rPr>
              <a:t>Латыпов</a:t>
            </a:r>
            <a:endParaRPr lang="ru-RU" altLang="ru-RU" sz="1200" dirty="0">
              <a:solidFill>
                <a:srgbClr val="005C9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516075" y="0"/>
            <a:ext cx="2675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ЦЕЛЬ ДОКЛАДА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3988" y="709613"/>
            <a:ext cx="12038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5C99"/>
                </a:solidFill>
              </a:rPr>
              <a:t>Энергетический  анализ</a:t>
            </a:r>
            <a:endParaRPr lang="ru-RU" sz="2000" b="1" dirty="0">
              <a:solidFill>
                <a:srgbClr val="005C99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3987" y="1457758"/>
            <a:ext cx="1156695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5C99"/>
                </a:solidFill>
              </a:rPr>
              <a:t>Это не сложно </a:t>
            </a:r>
          </a:p>
          <a:p>
            <a:r>
              <a:rPr lang="ru-RU" sz="3200" dirty="0" smtClean="0">
                <a:solidFill>
                  <a:srgbClr val="005C99"/>
                </a:solidFill>
              </a:rPr>
              <a:t>(не нужны  специфические навыки)</a:t>
            </a:r>
            <a:endParaRPr lang="ru-RU" sz="4000" dirty="0" smtClean="0">
              <a:solidFill>
                <a:srgbClr val="005C99"/>
              </a:solidFill>
            </a:endParaRPr>
          </a:p>
          <a:p>
            <a:endParaRPr lang="ru-RU" sz="4000" dirty="0" smtClean="0">
              <a:solidFill>
                <a:srgbClr val="005C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5C99"/>
                </a:solidFill>
              </a:rPr>
              <a:t>Дает новый взгляд</a:t>
            </a:r>
          </a:p>
          <a:p>
            <a:r>
              <a:rPr lang="ru-RU" sz="3200" dirty="0" smtClean="0">
                <a:solidFill>
                  <a:srgbClr val="005C99"/>
                </a:solidFill>
              </a:rPr>
              <a:t>(возможность увидеть потенциал эффективности)</a:t>
            </a:r>
          </a:p>
          <a:p>
            <a:endParaRPr lang="ru-RU" sz="4000" dirty="0" smtClean="0">
              <a:solidFill>
                <a:srgbClr val="005C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5C99"/>
                </a:solidFill>
              </a:rPr>
              <a:t>Доступен любой компании</a:t>
            </a:r>
          </a:p>
          <a:p>
            <a:r>
              <a:rPr lang="ru-RU" sz="3200" dirty="0" smtClean="0">
                <a:solidFill>
                  <a:srgbClr val="005C99"/>
                </a:solidFill>
              </a:rPr>
              <a:t>(степень оснащённости приборами не важна)</a:t>
            </a:r>
            <a:endParaRPr lang="ru-RU" sz="3200" dirty="0">
              <a:solidFill>
                <a:srgbClr val="005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38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3988" y="709613"/>
            <a:ext cx="12038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5C99"/>
                </a:solidFill>
              </a:rPr>
              <a:t>Шаги построения  модели</a:t>
            </a:r>
            <a:endParaRPr lang="ru-RU" sz="2000" b="1" dirty="0">
              <a:solidFill>
                <a:srgbClr val="005C99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3988" y="1603892"/>
            <a:ext cx="1156695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ru-RU" sz="2800" dirty="0" smtClean="0">
                <a:solidFill>
                  <a:srgbClr val="005C99"/>
                </a:solidFill>
              </a:rPr>
              <a:t>Выявить факторы </a:t>
            </a:r>
            <a:r>
              <a:rPr lang="en-US" sz="2800" dirty="0" smtClean="0">
                <a:solidFill>
                  <a:srgbClr val="005C99"/>
                </a:solidFill>
              </a:rPr>
              <a:t>(</a:t>
            </a:r>
            <a:r>
              <a:rPr lang="en-US" sz="2800" dirty="0">
                <a:solidFill>
                  <a:srgbClr val="005C99"/>
                </a:solidFill>
              </a:rPr>
              <a:t>X</a:t>
            </a:r>
            <a:r>
              <a:rPr lang="en-US" sz="2800" baseline="-25000" dirty="0">
                <a:solidFill>
                  <a:srgbClr val="005C99"/>
                </a:solidFill>
              </a:rPr>
              <a:t>1</a:t>
            </a:r>
            <a:r>
              <a:rPr lang="en-US" sz="2800" dirty="0">
                <a:solidFill>
                  <a:srgbClr val="005C99"/>
                </a:solidFill>
              </a:rPr>
              <a:t>,X</a:t>
            </a:r>
            <a:r>
              <a:rPr lang="en-US" sz="2800" baseline="-25000" dirty="0">
                <a:solidFill>
                  <a:srgbClr val="005C99"/>
                </a:solidFill>
              </a:rPr>
              <a:t>2</a:t>
            </a:r>
            <a:r>
              <a:rPr lang="en-US" sz="2800" dirty="0">
                <a:solidFill>
                  <a:srgbClr val="005C99"/>
                </a:solidFill>
              </a:rPr>
              <a:t>,…,</a:t>
            </a:r>
            <a:r>
              <a:rPr lang="en-US" sz="2800" dirty="0" err="1">
                <a:solidFill>
                  <a:srgbClr val="005C99"/>
                </a:solidFill>
              </a:rPr>
              <a:t>X</a:t>
            </a:r>
            <a:r>
              <a:rPr lang="en-US" sz="2800" baseline="-25000" dirty="0" err="1">
                <a:solidFill>
                  <a:srgbClr val="005C99"/>
                </a:solidFill>
              </a:rPr>
              <a:t>n</a:t>
            </a:r>
            <a:r>
              <a:rPr lang="en-US" sz="2800" dirty="0" smtClean="0">
                <a:solidFill>
                  <a:srgbClr val="005C99"/>
                </a:solidFill>
              </a:rPr>
              <a:t>).</a:t>
            </a:r>
            <a:endParaRPr lang="ru-RU" sz="2800" dirty="0">
              <a:solidFill>
                <a:srgbClr val="005C99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ru-RU" sz="2800" dirty="0" smtClean="0">
              <a:solidFill>
                <a:srgbClr val="005C99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2800" dirty="0" smtClean="0">
                <a:solidFill>
                  <a:srgbClr val="005C99"/>
                </a:solidFill>
              </a:rPr>
              <a:t>Собрать оцифрованные данные</a:t>
            </a:r>
            <a:r>
              <a:rPr lang="en-US" sz="2800" dirty="0" smtClean="0">
                <a:solidFill>
                  <a:srgbClr val="005C99"/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ru-RU" sz="2800" dirty="0" smtClean="0">
              <a:solidFill>
                <a:srgbClr val="005C99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2800" dirty="0" smtClean="0">
                <a:solidFill>
                  <a:srgbClr val="005C99"/>
                </a:solidFill>
              </a:rPr>
              <a:t>Проверить значимость факторов</a:t>
            </a:r>
            <a:r>
              <a:rPr lang="en-US" sz="2800" dirty="0" smtClean="0">
                <a:solidFill>
                  <a:srgbClr val="005C99"/>
                </a:solidFill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ru-RU" sz="2800" dirty="0" smtClean="0">
              <a:solidFill>
                <a:srgbClr val="005C99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2800" dirty="0" smtClean="0">
                <a:solidFill>
                  <a:srgbClr val="005C99"/>
                </a:solidFill>
              </a:rPr>
              <a:t>Выразить зависимость потребления энергии</a:t>
            </a:r>
            <a:r>
              <a:rPr lang="en-US" sz="2800" dirty="0" smtClean="0">
                <a:solidFill>
                  <a:srgbClr val="005C99"/>
                </a:solidFill>
              </a:rPr>
              <a:t> (Y) </a:t>
            </a:r>
            <a:r>
              <a:rPr lang="ru-RU" sz="2800" dirty="0" smtClean="0">
                <a:solidFill>
                  <a:srgbClr val="005C99"/>
                </a:solidFill>
              </a:rPr>
              <a:t>от этих факторов</a:t>
            </a:r>
            <a:r>
              <a:rPr lang="en-US" sz="2800" dirty="0" smtClean="0">
                <a:solidFill>
                  <a:srgbClr val="005C99"/>
                </a:solidFill>
              </a:rPr>
              <a:t> (X</a:t>
            </a:r>
            <a:r>
              <a:rPr lang="en-US" sz="2800" baseline="-25000" dirty="0" smtClean="0">
                <a:solidFill>
                  <a:srgbClr val="005C99"/>
                </a:solidFill>
              </a:rPr>
              <a:t>1</a:t>
            </a:r>
            <a:r>
              <a:rPr lang="en-US" sz="2800" dirty="0" smtClean="0">
                <a:solidFill>
                  <a:srgbClr val="005C99"/>
                </a:solidFill>
              </a:rPr>
              <a:t>,X</a:t>
            </a:r>
            <a:r>
              <a:rPr lang="en-US" sz="2800" baseline="-25000" dirty="0" smtClean="0">
                <a:solidFill>
                  <a:srgbClr val="005C99"/>
                </a:solidFill>
              </a:rPr>
              <a:t>2</a:t>
            </a:r>
            <a:r>
              <a:rPr lang="en-US" sz="2800" dirty="0" smtClean="0">
                <a:solidFill>
                  <a:srgbClr val="005C99"/>
                </a:solidFill>
              </a:rPr>
              <a:t>,…,</a:t>
            </a:r>
            <a:r>
              <a:rPr lang="en-US" sz="2800" dirty="0" err="1" smtClean="0">
                <a:solidFill>
                  <a:srgbClr val="005C99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005C99"/>
                </a:solidFill>
              </a:rPr>
              <a:t>n</a:t>
            </a:r>
            <a:r>
              <a:rPr lang="en-US" sz="2800" dirty="0" smtClean="0">
                <a:solidFill>
                  <a:srgbClr val="005C99"/>
                </a:solidFill>
              </a:rPr>
              <a:t>).</a:t>
            </a:r>
            <a:endParaRPr lang="ru-RU" sz="2800" dirty="0" smtClean="0">
              <a:solidFill>
                <a:srgbClr val="005C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842" y="5603070"/>
            <a:ext cx="8714068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Y</a:t>
            </a:r>
            <a:r>
              <a:rPr lang="ru-RU" sz="4400" dirty="0" smtClean="0">
                <a:solidFill>
                  <a:schemeClr val="bg1"/>
                </a:solidFill>
              </a:rPr>
              <a:t>(кВт*час)=</a:t>
            </a:r>
            <a:r>
              <a:rPr lang="en-US" sz="4400" dirty="0" smtClean="0">
                <a:solidFill>
                  <a:schemeClr val="bg1"/>
                </a:solidFill>
              </a:rPr>
              <a:t>A + k</a:t>
            </a:r>
            <a:r>
              <a:rPr lang="en-US" sz="4400" baseline="-25000" dirty="0" smtClean="0">
                <a:solidFill>
                  <a:schemeClr val="bg1"/>
                </a:solidFill>
              </a:rPr>
              <a:t>1</a:t>
            </a:r>
            <a:r>
              <a:rPr lang="en-US" sz="4400" dirty="0" smtClean="0">
                <a:solidFill>
                  <a:schemeClr val="bg1"/>
                </a:solidFill>
              </a:rPr>
              <a:t>*X</a:t>
            </a:r>
            <a:r>
              <a:rPr lang="en-US" sz="4400" baseline="-25000" dirty="0" smtClean="0">
                <a:solidFill>
                  <a:schemeClr val="bg1"/>
                </a:solidFill>
              </a:rPr>
              <a:t>1</a:t>
            </a:r>
            <a:r>
              <a:rPr lang="en-US" sz="4400" dirty="0" smtClean="0">
                <a:solidFill>
                  <a:schemeClr val="bg1"/>
                </a:solidFill>
              </a:rPr>
              <a:t> + … + </a:t>
            </a:r>
            <a:r>
              <a:rPr lang="en-US" sz="4400" dirty="0" err="1" smtClean="0">
                <a:solidFill>
                  <a:schemeClr val="bg1"/>
                </a:solidFill>
              </a:rPr>
              <a:t>k</a:t>
            </a:r>
            <a:r>
              <a:rPr lang="en-US" sz="4400" baseline="-25000" dirty="0" err="1" smtClean="0">
                <a:solidFill>
                  <a:schemeClr val="bg1"/>
                </a:solidFill>
              </a:rPr>
              <a:t>n</a:t>
            </a:r>
            <a:r>
              <a:rPr lang="en-US" sz="4400" dirty="0" smtClean="0">
                <a:solidFill>
                  <a:schemeClr val="bg1"/>
                </a:solidFill>
              </a:rPr>
              <a:t>*</a:t>
            </a:r>
            <a:r>
              <a:rPr lang="en-US" sz="4400" dirty="0" err="1" smtClean="0">
                <a:solidFill>
                  <a:schemeClr val="bg1"/>
                </a:solidFill>
              </a:rPr>
              <a:t>X</a:t>
            </a:r>
            <a:r>
              <a:rPr lang="en-US" sz="4400" baseline="-25000" dirty="0" err="1" smtClean="0">
                <a:solidFill>
                  <a:schemeClr val="bg1"/>
                </a:solidFill>
              </a:rPr>
              <a:t>n</a:t>
            </a:r>
            <a:endParaRPr lang="ru-RU" sz="4400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16075" y="0"/>
            <a:ext cx="2741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ЭНЕРГОАНАЛИЗ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5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555249"/>
              </p:ext>
            </p:extLst>
          </p:nvPr>
        </p:nvGraphicFramePr>
        <p:xfrm>
          <a:off x="161275" y="593148"/>
          <a:ext cx="11869449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5430267" y="4151463"/>
            <a:ext cx="347663" cy="342900"/>
          </a:xfrm>
          <a:prstGeom prst="ellipse">
            <a:avLst/>
          </a:prstGeom>
          <a:noFill/>
          <a:ln w="7620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96930" y="2472844"/>
            <a:ext cx="381000" cy="3905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16075" y="0"/>
            <a:ext cx="2741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ЭНЕРГОАНАЛИЗ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01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29" y="551269"/>
            <a:ext cx="11812572" cy="6287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3515" y="4515355"/>
            <a:ext cx="3238160" cy="2342645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53514" y="4515355"/>
            <a:ext cx="3238161" cy="558352"/>
          </a:xfrm>
          <a:prstGeom prst="rect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9772480" y="4990760"/>
            <a:ext cx="2317020" cy="15961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94610" y="4515354"/>
            <a:ext cx="663547" cy="2342646"/>
          </a:xfrm>
          <a:prstGeom prst="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48319" y="4505236"/>
            <a:ext cx="760651" cy="234264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12739" y="4515354"/>
            <a:ext cx="663547" cy="2342646"/>
          </a:xfrm>
          <a:prstGeom prst="rect">
            <a:avLst/>
          </a:prstGeom>
          <a:noFill/>
          <a:ln w="7620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6928" y="551269"/>
            <a:ext cx="11785600" cy="3693002"/>
          </a:xfrm>
          <a:prstGeom prst="rect">
            <a:avLst/>
          </a:prstGeom>
          <a:noFill/>
          <a:ln w="76200"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16075" y="0"/>
            <a:ext cx="2741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ЭНЕРГОАНАЛИЗ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568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097225" y="0"/>
            <a:ext cx="999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ИТОГ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3987" y="1305358"/>
            <a:ext cx="11942551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5C99"/>
                </a:solidFill>
              </a:rPr>
              <a:t>Можно видеть потенциал энергосбережения</a:t>
            </a:r>
          </a:p>
          <a:p>
            <a:r>
              <a:rPr lang="ru-RU" sz="3200" dirty="0" smtClean="0">
                <a:solidFill>
                  <a:srgbClr val="005C99"/>
                </a:solidFill>
              </a:rPr>
              <a:t>(в оцифрованном виде)</a:t>
            </a:r>
            <a:endParaRPr lang="ru-RU" sz="4000" dirty="0" smtClean="0">
              <a:solidFill>
                <a:srgbClr val="005C99"/>
              </a:solidFill>
            </a:endParaRPr>
          </a:p>
          <a:p>
            <a:endParaRPr lang="ru-RU" sz="4000" dirty="0" smtClean="0">
              <a:solidFill>
                <a:srgbClr val="005C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5C99"/>
                </a:solidFill>
              </a:rPr>
              <a:t>Без затратные  мероприятия</a:t>
            </a:r>
          </a:p>
          <a:p>
            <a:r>
              <a:rPr lang="ru-RU" sz="3200" dirty="0" smtClean="0">
                <a:solidFill>
                  <a:srgbClr val="005C99"/>
                </a:solidFill>
              </a:rPr>
              <a:t>(возможность значимой  экономии без инвестиций)</a:t>
            </a:r>
          </a:p>
          <a:p>
            <a:endParaRPr lang="ru-RU" sz="4000" dirty="0" smtClean="0">
              <a:solidFill>
                <a:srgbClr val="005C99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5C99"/>
                </a:solidFill>
              </a:rPr>
              <a:t>Вовлеченность – ответственность руководства</a:t>
            </a:r>
          </a:p>
          <a:p>
            <a:r>
              <a:rPr lang="ru-RU" sz="3200" dirty="0" smtClean="0">
                <a:solidFill>
                  <a:srgbClr val="005C99"/>
                </a:solidFill>
              </a:rPr>
              <a:t>(пункт 4.2 ГОСТ Р ИСО 50 001:2012)</a:t>
            </a:r>
            <a:endParaRPr lang="ru-RU" sz="3200" dirty="0">
              <a:solidFill>
                <a:srgbClr val="005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97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5"/>
          <p:cNvSpPr txBox="1">
            <a:spLocks noChangeArrowheads="1"/>
          </p:cNvSpPr>
          <p:nvPr/>
        </p:nvSpPr>
        <p:spPr bwMode="auto">
          <a:xfrm>
            <a:off x="2933700" y="2284413"/>
            <a:ext cx="89439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3600" b="1" dirty="0" smtClean="0">
                <a:solidFill>
                  <a:srgbClr val="005C99"/>
                </a:solidFill>
              </a:rPr>
              <a:t>Энергетический анализ:</a:t>
            </a:r>
          </a:p>
          <a:p>
            <a:pPr algn="r"/>
            <a:r>
              <a:rPr lang="ru-RU" altLang="ru-RU" sz="3600" b="1" dirty="0" smtClean="0">
                <a:solidFill>
                  <a:srgbClr val="005C99"/>
                </a:solidFill>
              </a:rPr>
              <a:t>практика применения</a:t>
            </a:r>
            <a:endParaRPr lang="ru-RU" altLang="ru-RU" sz="3600" b="1" dirty="0">
              <a:solidFill>
                <a:srgbClr val="005C99"/>
              </a:solidFill>
            </a:endParaRPr>
          </a:p>
          <a:p>
            <a:pPr algn="r"/>
            <a:endParaRPr lang="ru-RU" altLang="ru-RU" sz="2000" b="1" dirty="0">
              <a:solidFill>
                <a:srgbClr val="005C99"/>
              </a:solidFill>
            </a:endParaRPr>
          </a:p>
          <a:p>
            <a:pPr algn="r"/>
            <a:r>
              <a:rPr lang="ru-RU" altLang="ru-RU" sz="2000" dirty="0">
                <a:solidFill>
                  <a:srgbClr val="005C99"/>
                </a:solidFill>
              </a:rPr>
              <a:t>(применение элементов ИСО 50001 - Энергетический менеджмент)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775" y="6213475"/>
            <a:ext cx="2105025" cy="1420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rgbClr val="005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2016 г.				</a:t>
            </a:r>
          </a:p>
        </p:txBody>
      </p:sp>
      <p:sp>
        <p:nvSpPr>
          <p:cNvPr id="4100" name="TextBox 25"/>
          <p:cNvSpPr txBox="1">
            <a:spLocks noChangeArrowheads="1"/>
          </p:cNvSpPr>
          <p:nvPr/>
        </p:nvSpPr>
        <p:spPr bwMode="auto">
          <a:xfrm>
            <a:off x="7972425" y="5613400"/>
            <a:ext cx="4219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altLang="ru-RU" sz="2000" dirty="0" smtClean="0">
                <a:solidFill>
                  <a:srgbClr val="005C99"/>
                </a:solidFill>
              </a:rPr>
              <a:t>Главный специалист:</a:t>
            </a:r>
            <a:endParaRPr lang="ru-RU" altLang="ru-RU" sz="2000" dirty="0">
              <a:solidFill>
                <a:srgbClr val="005C99"/>
              </a:solidFill>
            </a:endParaRPr>
          </a:p>
          <a:p>
            <a:pPr algn="r"/>
            <a:endParaRPr lang="ru-RU" altLang="ru-RU" sz="1100" b="1" dirty="0">
              <a:solidFill>
                <a:srgbClr val="005C99"/>
              </a:solidFill>
            </a:endParaRPr>
          </a:p>
          <a:p>
            <a:pPr algn="r"/>
            <a:r>
              <a:rPr lang="ru-RU" altLang="ru-RU" sz="2000" b="1" dirty="0" smtClean="0">
                <a:solidFill>
                  <a:srgbClr val="005C99"/>
                </a:solidFill>
              </a:rPr>
              <a:t>Роберт</a:t>
            </a:r>
            <a:endParaRPr lang="ru-RU" altLang="ru-RU" sz="2000" b="1" dirty="0">
              <a:solidFill>
                <a:srgbClr val="005C99"/>
              </a:solidFill>
            </a:endParaRPr>
          </a:p>
          <a:p>
            <a:pPr algn="r"/>
            <a:r>
              <a:rPr lang="ru-RU" altLang="ru-RU" sz="2000" b="1" dirty="0" smtClean="0">
                <a:solidFill>
                  <a:srgbClr val="005C99"/>
                </a:solidFill>
              </a:rPr>
              <a:t>Латыпов</a:t>
            </a:r>
            <a:endParaRPr lang="ru-RU" altLang="ru-RU" sz="1200" dirty="0">
              <a:solidFill>
                <a:srgbClr val="005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7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15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TS103031015</Template>
  <TotalTime>0</TotalTime>
  <Words>175</Words>
  <Application>Microsoft Office PowerPoint</Application>
  <PresentationFormat>Произвольный</PresentationFormat>
  <Paragraphs>61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TS103031015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2013-11-27T15:44:21Z</dcterms:created>
  <dcterms:modified xsi:type="dcterms:W3CDTF">2016-10-31T06:35:46Z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